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1" r:id="rId3"/>
    <p:sldId id="302" r:id="rId4"/>
    <p:sldId id="257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59" r:id="rId13"/>
    <p:sldId id="271" r:id="rId14"/>
    <p:sldId id="274" r:id="rId15"/>
    <p:sldId id="275" r:id="rId16"/>
    <p:sldId id="276" r:id="rId17"/>
    <p:sldId id="277" r:id="rId18"/>
    <p:sldId id="278" r:id="rId19"/>
    <p:sldId id="279" r:id="rId20"/>
    <p:sldId id="260" r:id="rId21"/>
    <p:sldId id="280" r:id="rId22"/>
    <p:sldId id="281" r:id="rId23"/>
    <p:sldId id="288" r:id="rId24"/>
    <p:sldId id="287" r:id="rId25"/>
    <p:sldId id="286" r:id="rId26"/>
    <p:sldId id="285" r:id="rId27"/>
    <p:sldId id="284" r:id="rId28"/>
    <p:sldId id="283" r:id="rId29"/>
    <p:sldId id="282" r:id="rId30"/>
    <p:sldId id="261" r:id="rId31"/>
    <p:sldId id="290" r:id="rId32"/>
    <p:sldId id="296" r:id="rId33"/>
    <p:sldId id="291" r:id="rId34"/>
    <p:sldId id="289" r:id="rId35"/>
    <p:sldId id="294" r:id="rId36"/>
    <p:sldId id="262" r:id="rId37"/>
    <p:sldId id="263" r:id="rId38"/>
    <p:sldId id="264" r:id="rId39"/>
    <p:sldId id="297" r:id="rId40"/>
    <p:sldId id="298" r:id="rId41"/>
    <p:sldId id="299" r:id="rId42"/>
    <p:sldId id="300" r:id="rId43"/>
    <p:sldId id="30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9" autoAdjust="0"/>
    <p:restoredTop sz="99009" autoAdjust="0"/>
  </p:normalViewPr>
  <p:slideViewPr>
    <p:cSldViewPr>
      <p:cViewPr>
        <p:scale>
          <a:sx n="400" d="100"/>
          <a:sy n="400" d="100"/>
        </p:scale>
        <p:origin x="6870" y="77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920" dirty="0" smtClean="0">
                <a:latin typeface="Algerian" pitchFamily="82" charset="0"/>
              </a:rPr>
              <a:t>Spiritual Impressions</a:t>
            </a:r>
            <a:endParaRPr lang="en-US" sz="4920" dirty="0">
              <a:latin typeface="Algerian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1038664"/>
          </a:xfrm>
        </p:spPr>
        <p:txBody>
          <a:bodyPr/>
          <a:lstStyle/>
          <a:p>
            <a:r>
              <a:rPr lang="en-US" dirty="0" smtClean="0"/>
              <a:t>Kenneth R. Turner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Viet Nam</a:t>
            </a:r>
            <a:endParaRPr lang="en-US" dirty="0"/>
          </a:p>
        </p:txBody>
      </p:sp>
      <p:pic>
        <p:nvPicPr>
          <p:cNvPr id="6146" name="Picture 2" descr="F:\ART\Artists, Patrons and Owners\Ken Turner\KT Catalogue\Longest List\024 MIA Vietn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066800"/>
            <a:ext cx="5393441" cy="6466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Union de dos </a:t>
            </a:r>
            <a:r>
              <a:rPr lang="en-US" sz="3200" dirty="0" err="1" smtClean="0"/>
              <a:t>Culturas</a:t>
            </a:r>
            <a:endParaRPr lang="en-US" sz="3200" dirty="0"/>
          </a:p>
        </p:txBody>
      </p:sp>
      <p:pic>
        <p:nvPicPr>
          <p:cNvPr id="7170" name="Picture 2" descr="F:\ART\Artists, Patrons and Owners\Ken Turner\KT Catalogue\Longest List\Union de dos Cultur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34306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2.0 	Texas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2,1	Come and Take It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2.2	Alamo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2.3	Messenger from the Alamo  (Deaf Smith)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2.4	Sam Houston at San Jacinto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2.5	Parade of Texas Legends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2.6	Reflections 1</a:t>
            </a:r>
          </a:p>
          <a:p>
            <a:pPr>
              <a:buNone/>
            </a:pPr>
            <a:r>
              <a:rPr lang="en-US" b="1" dirty="0" smtClean="0"/>
              <a:t>2.7	The Everett Oak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Come and Take It</a:t>
            </a:r>
            <a:endParaRPr lang="en-US" sz="3200" dirty="0"/>
          </a:p>
        </p:txBody>
      </p:sp>
      <p:pic>
        <p:nvPicPr>
          <p:cNvPr id="8194" name="Picture 2" descr="F:\ART\Artists, Patrons and Owners\Ken Turner\KT Catalogue\Longest List\Come and Take It_72x38 backup email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58181"/>
            <a:ext cx="82296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Decision at the Alamo</a:t>
            </a:r>
            <a:endParaRPr lang="en-US" sz="3200" dirty="0"/>
          </a:p>
        </p:txBody>
      </p:sp>
      <p:pic>
        <p:nvPicPr>
          <p:cNvPr id="9218" name="Picture 2" descr="F:\ART\Artists, Patrons and Owners\Ken Turner\KT Catalogue\Longest List\015 Decision at the Ala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37072" y="1935163"/>
            <a:ext cx="706985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Messenger from the Alamo</a:t>
            </a:r>
            <a:endParaRPr lang="en-US" sz="3200" dirty="0"/>
          </a:p>
        </p:txBody>
      </p:sp>
      <p:pic>
        <p:nvPicPr>
          <p:cNvPr id="10242" name="Picture 2" descr="F:\ART\Artists, Patrons and Owners\Ken Turner\KT Catalogue\Longest List\017 Messenger from the Ala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36592" y="1935163"/>
            <a:ext cx="667081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Sam Houston at San Jacinto</a:t>
            </a:r>
            <a:endParaRPr lang="en-US" sz="3200" dirty="0"/>
          </a:p>
        </p:txBody>
      </p:sp>
      <p:pic>
        <p:nvPicPr>
          <p:cNvPr id="11266" name="Picture 2" descr="F:\ART\Artists, Patrons and Owners\Ken Turner\KT Catalogue\Longest List\016 Sam Houston at San Jacin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9635" y="1935163"/>
            <a:ext cx="808473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Parade of Texas Legends</a:t>
            </a:r>
            <a:endParaRPr lang="en-US" sz="3200" dirty="0"/>
          </a:p>
        </p:txBody>
      </p:sp>
      <p:pic>
        <p:nvPicPr>
          <p:cNvPr id="12290" name="Picture 2" descr="F:\ART\Artists, Patrons and Owners\Ken Turner\KT Catalogue\Longest List\_AP Longhorn 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91294" y="1935163"/>
            <a:ext cx="596141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Reflections I</a:t>
            </a:r>
            <a:endParaRPr lang="en-US" sz="3200" dirty="0"/>
          </a:p>
        </p:txBody>
      </p:sp>
      <p:pic>
        <p:nvPicPr>
          <p:cNvPr id="13314" name="Picture 2" descr="F:\ART\Artists, Patrons and Owners\Ken Turner\KT Catalogue\Longest List\Reflectio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37647" y="1935163"/>
            <a:ext cx="586870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Everett Oak</a:t>
            </a:r>
            <a:endParaRPr lang="en-US" sz="3200" dirty="0"/>
          </a:p>
        </p:txBody>
      </p:sp>
      <p:pic>
        <p:nvPicPr>
          <p:cNvPr id="14338" name="Picture 2" descr="F:\ART\Artists, Patrons and Owners\Ken Turner\KT Catalogue\Longest List\Oak Tree fla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6439" y="1935163"/>
            <a:ext cx="671112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Turner Home and Studio</a:t>
            </a:r>
            <a:endParaRPr lang="en-US" sz="3200" dirty="0"/>
          </a:p>
        </p:txBody>
      </p:sp>
      <p:pic>
        <p:nvPicPr>
          <p:cNvPr id="19458" name="Picture 2" descr="G:\photosw by kt\IMG_1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72868" y="1935163"/>
            <a:ext cx="659826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3.0  	Images of Christ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3.1	</a:t>
            </a:r>
            <a:r>
              <a:rPr lang="en-US" b="1" dirty="0" err="1" smtClean="0"/>
              <a:t>Yeshua</a:t>
            </a:r>
            <a:r>
              <a:rPr lang="en-US" b="1" dirty="0" smtClean="0"/>
              <a:t> (Galilee)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3.2	Walking on Water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3.3	The </a:t>
            </a:r>
            <a:r>
              <a:rPr lang="en-US" b="1" dirty="0" err="1" smtClean="0"/>
              <a:t>Annointing</a:t>
            </a:r>
            <a:r>
              <a:rPr lang="en-US" b="1" dirty="0" smtClean="0"/>
              <a:t> 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3.4	He That is Without Sin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3.5 	Christ Washing the Feet of the Apostles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3.6	Garden of Gethsemane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3.7	Surely He Hath Born Our </a:t>
            </a:r>
            <a:r>
              <a:rPr lang="en-US" b="1" dirty="0" err="1" smtClean="0"/>
              <a:t>Griefs</a:t>
            </a:r>
            <a:r>
              <a:rPr lang="en-US" b="1" dirty="0" smtClean="0"/>
              <a:t>	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3.7`	</a:t>
            </a:r>
            <a:r>
              <a:rPr lang="en-US" b="1" dirty="0" err="1" smtClean="0"/>
              <a:t>Resurection</a:t>
            </a:r>
            <a:r>
              <a:rPr lang="en-US" b="1" dirty="0" smtClean="0"/>
              <a:t> (the empty tomb)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3.8	Eternal Reunion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Yeshua</a:t>
            </a:r>
            <a:r>
              <a:rPr lang="en-US" sz="3200" dirty="0" smtClean="0"/>
              <a:t> on Sea of Galilee</a:t>
            </a:r>
            <a:endParaRPr lang="en-US" sz="3200" dirty="0"/>
          </a:p>
        </p:txBody>
      </p:sp>
      <p:pic>
        <p:nvPicPr>
          <p:cNvPr id="15362" name="Picture 2" descr="F:\ART\Artists, Patrons and Owners\Ken Turner\KT Catalogue\Longest List\SEA OF GALILEE 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89756" y="1935163"/>
            <a:ext cx="2164488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Walking on Water</a:t>
            </a:r>
            <a:endParaRPr lang="en-US" sz="3200" dirty="0"/>
          </a:p>
        </p:txBody>
      </p:sp>
      <p:pic>
        <p:nvPicPr>
          <p:cNvPr id="1026" name="Picture 2" descr="G:\Walking on Wa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7494" y="1935163"/>
            <a:ext cx="590901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err="1" smtClean="0"/>
              <a:t>Annointing</a:t>
            </a:r>
            <a:endParaRPr lang="en-US" sz="3200" dirty="0"/>
          </a:p>
        </p:txBody>
      </p:sp>
      <p:pic>
        <p:nvPicPr>
          <p:cNvPr id="2050" name="Picture 2" descr="G:\photosw by kt\IMG_1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8117" y="1935163"/>
            <a:ext cx="590776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He That is Without Sin</a:t>
            </a:r>
            <a:endParaRPr lang="en-US" sz="3200" dirty="0"/>
          </a:p>
        </p:txBody>
      </p:sp>
      <p:pic>
        <p:nvPicPr>
          <p:cNvPr id="3074" name="Picture 2" descr="G:\He without sin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Washing of the Feet</a:t>
            </a:r>
            <a:endParaRPr lang="en-US" sz="3200" dirty="0"/>
          </a:p>
        </p:txBody>
      </p:sp>
      <p:pic>
        <p:nvPicPr>
          <p:cNvPr id="4098" name="Picture 2" descr="G:\photosw by kt\IMG_1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17159" y="1935163"/>
            <a:ext cx="5509681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Garden of Gethsemane</a:t>
            </a:r>
            <a:endParaRPr lang="en-US" sz="3200" dirty="0"/>
          </a:p>
        </p:txBody>
      </p:sp>
      <p:pic>
        <p:nvPicPr>
          <p:cNvPr id="5122" name="Picture 2" descr="G:\photosw by kt\IMG_1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41867" y="1935163"/>
            <a:ext cx="266026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Truly He Hath Born Our </a:t>
            </a:r>
            <a:r>
              <a:rPr lang="en-US" sz="3200" dirty="0" err="1" smtClean="0"/>
              <a:t>Griefs</a:t>
            </a:r>
            <a:endParaRPr lang="en-US" sz="3200" dirty="0"/>
          </a:p>
        </p:txBody>
      </p:sp>
      <p:pic>
        <p:nvPicPr>
          <p:cNvPr id="6146" name="Picture 2" descr="G:\photosw by kt\IMG_1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13845" y="1935163"/>
            <a:ext cx="3716309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Empty Tomb</a:t>
            </a:r>
            <a:endParaRPr lang="en-US" sz="3200" dirty="0"/>
          </a:p>
        </p:txBody>
      </p:sp>
      <p:pic>
        <p:nvPicPr>
          <p:cNvPr id="7170" name="Picture 2" descr="G:\photosw by kt\IMG_1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50121" y="1935163"/>
            <a:ext cx="3643757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Eternal Reunion</a:t>
            </a:r>
            <a:endParaRPr lang="en-US" sz="3200" dirty="0"/>
          </a:p>
        </p:txBody>
      </p:sp>
      <p:pic>
        <p:nvPicPr>
          <p:cNvPr id="8194" name="Picture 2" descr="G:\photosw by kt\IMG_16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47107" y="1935163"/>
            <a:ext cx="6449785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Studio Interior</a:t>
            </a:r>
            <a:endParaRPr lang="en-US" sz="3200" dirty="0"/>
          </a:p>
        </p:txBody>
      </p:sp>
      <p:pic>
        <p:nvPicPr>
          <p:cNvPr id="20482" name="Picture 2" descr="G:\photosw by kt\IMG_1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79922" y="1935163"/>
            <a:ext cx="658415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4.0 			LDS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6888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4.1	I Will go Before Your Face   (duo)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4,2 	 </a:t>
            </a:r>
            <a:r>
              <a:rPr lang="en-US" b="1" dirty="0" err="1" smtClean="0"/>
              <a:t>Mosiah</a:t>
            </a:r>
            <a:r>
              <a:rPr lang="en-US" b="1" dirty="0" smtClean="0"/>
              <a:t> 24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4,3	The Brother of Jared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4.4	Houston Temple</a:t>
            </a:r>
          </a:p>
          <a:p>
            <a:pPr>
              <a:buNone/>
            </a:pPr>
            <a:r>
              <a:rPr lang="en-US" b="1" dirty="0" smtClean="0"/>
              <a:t>4.5	The Spirit of Elijah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I Will Go Before Your Face</a:t>
            </a:r>
            <a:endParaRPr 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36646" y="1935163"/>
            <a:ext cx="667070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Mosiah</a:t>
            </a:r>
            <a:r>
              <a:rPr lang="en-US" sz="3200" dirty="0" smtClean="0"/>
              <a:t> 24</a:t>
            </a:r>
            <a:endParaRPr lang="en-US" sz="3200" dirty="0"/>
          </a:p>
        </p:txBody>
      </p:sp>
      <p:pic>
        <p:nvPicPr>
          <p:cNvPr id="13314" name="Picture 2" descr="G:\photosw by kt\IMG_1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92670" y="1905000"/>
            <a:ext cx="6729899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Brother of Jared</a:t>
            </a:r>
            <a:endParaRPr lang="en-US" sz="3200" dirty="0"/>
          </a:p>
        </p:txBody>
      </p:sp>
      <p:pic>
        <p:nvPicPr>
          <p:cNvPr id="11266" name="Picture 2" descr="G:\photosw by kt\IMG_1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47308" y="1935163"/>
            <a:ext cx="32493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Houston Temple</a:t>
            </a:r>
            <a:endParaRPr lang="en-US" sz="3200" dirty="0"/>
          </a:p>
        </p:txBody>
      </p:sp>
      <p:pic>
        <p:nvPicPr>
          <p:cNvPr id="12291" name="Picture 3" descr="G:\Temple_20x24 final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42060" y="1935163"/>
            <a:ext cx="3659879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Spirit of Elijah</a:t>
            </a:r>
            <a:endParaRPr lang="en-US" sz="3200" dirty="0"/>
          </a:p>
        </p:txBody>
      </p:sp>
      <p:pic>
        <p:nvPicPr>
          <p:cNvPr id="10242" name="Picture 2" descr="G:\photosw by kt\IMG_1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961733" y="1935163"/>
            <a:ext cx="322053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5.0 		Portraits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5.1	Hilton College Portraits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	5.1.1		Chris </a:t>
            </a:r>
            <a:r>
              <a:rPr lang="en-US" b="1" dirty="0" err="1" smtClean="0"/>
              <a:t>Nassetta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	5,1.2		Dean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	5,1,3		Coach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5.2	Y. A. </a:t>
            </a:r>
            <a:r>
              <a:rPr lang="en-US" b="1" dirty="0" err="1" smtClean="0"/>
              <a:t>Tittle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5.3	Family </a:t>
            </a:r>
            <a:r>
              <a:rPr lang="en-US" b="1" dirty="0" err="1" smtClean="0"/>
              <a:t>Reunioin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5.4	Christ with Children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John Schultz_24x30 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143000"/>
            <a:ext cx="4035425" cy="50442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4724400"/>
            <a:ext cx="28956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Chris </a:t>
            </a:r>
            <a:r>
              <a:rPr lang="en-US" sz="3200" dirty="0" err="1" smtClean="0"/>
              <a:t>Nassetta</a:t>
            </a:r>
            <a:endParaRPr lang="en-US" sz="3200" dirty="0" smtClean="0"/>
          </a:p>
          <a:p>
            <a:r>
              <a:rPr lang="en-US" sz="3200" dirty="0" smtClean="0"/>
              <a:t>CEO  Hilton Worldwide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0"/>
            <a:ext cx="33528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Dr. Clinton </a:t>
            </a:r>
            <a:r>
              <a:rPr lang="en-US" sz="3200" dirty="0" err="1" smtClean="0"/>
              <a:t>Rappole</a:t>
            </a:r>
            <a:endParaRPr lang="en-US" sz="3200" dirty="0"/>
          </a:p>
        </p:txBody>
      </p:sp>
      <p:pic>
        <p:nvPicPr>
          <p:cNvPr id="14338" name="Picture 2" descr="G:\6_Hilton College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62400" y="1752600"/>
            <a:ext cx="3510744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20574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Coach</a:t>
            </a:r>
            <a:endParaRPr lang="en-US" sz="3200" dirty="0"/>
          </a:p>
        </p:txBody>
      </p:sp>
      <p:pic>
        <p:nvPicPr>
          <p:cNvPr id="15362" name="Picture 2" descr="G:\3_Hilton College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743200" y="1981200"/>
            <a:ext cx="3522836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1.0 	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	1.1		Light of Freedom (Signing US Const.)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1.2`		Out of the Ashes  (911)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1.3		We The People (Flag)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1,4		Washington HQ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1.5		Liberty Hall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1.6		Viet Nam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1.7		Union de dos </a:t>
            </a:r>
            <a:r>
              <a:rPr lang="en-US" b="1" dirty="0" err="1" smtClean="0"/>
              <a:t>Culturas</a:t>
            </a:r>
            <a:r>
              <a:rPr lang="en-US" b="1" dirty="0" smtClean="0"/>
              <a:t>	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Y. A. </a:t>
            </a:r>
            <a:r>
              <a:rPr lang="en-US" sz="3200" dirty="0" err="1" smtClean="0"/>
              <a:t>Tittle</a:t>
            </a:r>
            <a:endParaRPr lang="en-US" sz="3200" dirty="0"/>
          </a:p>
        </p:txBody>
      </p:sp>
      <p:pic>
        <p:nvPicPr>
          <p:cNvPr id="16386" name="Picture 2" descr="G:\006 YA Titt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24690" y="1935163"/>
            <a:ext cx="349462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Family Reunion</a:t>
            </a:r>
            <a:endParaRPr lang="en-US" sz="3200" dirty="0"/>
          </a:p>
        </p:txBody>
      </p:sp>
      <p:pic>
        <p:nvPicPr>
          <p:cNvPr id="17410" name="Picture 2" descr="G:\008 Family Reun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91006" y="1935163"/>
            <a:ext cx="6561987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Christ with The Children</a:t>
            </a:r>
            <a:endParaRPr lang="en-US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1655" y="1935163"/>
            <a:ext cx="586068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lgerian" pitchFamily="82" charset="0"/>
              </a:rPr>
              <a:t>Spiritual Impressions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200" dirty="0" smtClean="0">
                <a:latin typeface="Arial Black" pitchFamily="34" charset="0"/>
              </a:rPr>
              <a:t>Thank You for Participating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Kenneth R. Turner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800" i="1" dirty="0" smtClean="0"/>
              <a:t>Copyright 2016 by Artist</a:t>
            </a:r>
          </a:p>
          <a:p>
            <a:pPr algn="ctr"/>
            <a:endParaRPr lang="en-US" sz="800" i="1" dirty="0" smtClean="0"/>
          </a:p>
          <a:p>
            <a:pPr algn="ctr"/>
            <a:endParaRPr lang="en-US" sz="800" i="1" dirty="0" smtClean="0"/>
          </a:p>
          <a:p>
            <a:pPr algn="ctr"/>
            <a:r>
              <a:rPr lang="en-US" sz="800" i="1" dirty="0" smtClean="0"/>
              <a:t>Producer:  </a:t>
            </a:r>
            <a:r>
              <a:rPr lang="en-US" sz="800" i="1" dirty="0" err="1" smtClean="0"/>
              <a:t>Austins</a:t>
            </a:r>
            <a:r>
              <a:rPr lang="en-US" sz="800" i="1" dirty="0" smtClean="0"/>
              <a:t> Productions</a:t>
            </a:r>
            <a:endParaRPr lang="en-US" sz="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RT\Artists, Patrons and Owners\Ken Turner\KT Catalogue\Longest List\The Light of Freed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96400" cy="6193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RT\Artists, Patrons and Owners\Ken Turner\KT Catalogue\Longest List\004 PortPoliceOut of TheAsh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953000" cy="6218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RT\Artists, Patrons and Owners\Ken Turner\KT Catalogue\Longest List\001 We the Peop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485524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RT\Artists, Patrons and Owners\Ken Turner\KT Catalogue\Longest List\Washington Headquarters 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77200" cy="6057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Liberty Hall</a:t>
            </a:r>
            <a:endParaRPr lang="en-US" dirty="0"/>
          </a:p>
        </p:txBody>
      </p:sp>
      <p:pic>
        <p:nvPicPr>
          <p:cNvPr id="5122" name="Picture 2" descr="F:\ART\Artists, Patrons and Owners\Ken Turner\KT Catalogue\Longest List\Liberity Hall final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066800"/>
            <a:ext cx="4532114" cy="6042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2211</TotalTime>
  <Words>147</Words>
  <Application>Microsoft Office PowerPoint</Application>
  <PresentationFormat>On-screen Show (4:3)</PresentationFormat>
  <Paragraphs>89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Flow</vt:lpstr>
      <vt:lpstr>Spiritual Impressions</vt:lpstr>
      <vt:lpstr>Turner Home and Studio</vt:lpstr>
      <vt:lpstr>Studio Interior</vt:lpstr>
      <vt:lpstr>1.0  USA</vt:lpstr>
      <vt:lpstr>PowerPoint Presentation</vt:lpstr>
      <vt:lpstr>PowerPoint Presentation</vt:lpstr>
      <vt:lpstr>PowerPoint Presentation</vt:lpstr>
      <vt:lpstr>PowerPoint Presentation</vt:lpstr>
      <vt:lpstr>Liberty Hall</vt:lpstr>
      <vt:lpstr>Viet Nam</vt:lpstr>
      <vt:lpstr>Union de dos Culturas</vt:lpstr>
      <vt:lpstr>2.0  Texas</vt:lpstr>
      <vt:lpstr>Come and Take It</vt:lpstr>
      <vt:lpstr>Decision at the Alamo</vt:lpstr>
      <vt:lpstr>Messenger from the Alamo</vt:lpstr>
      <vt:lpstr>Sam Houston at San Jacinto</vt:lpstr>
      <vt:lpstr>Parade of Texas Legends</vt:lpstr>
      <vt:lpstr>Reflections I</vt:lpstr>
      <vt:lpstr>The Everett Oak</vt:lpstr>
      <vt:lpstr>3.0   Images of Christ</vt:lpstr>
      <vt:lpstr>Yeshua on Sea of Galilee</vt:lpstr>
      <vt:lpstr>Walking on Water</vt:lpstr>
      <vt:lpstr>The Annointing</vt:lpstr>
      <vt:lpstr>He That is Without Sin</vt:lpstr>
      <vt:lpstr>Washing of the Feet</vt:lpstr>
      <vt:lpstr>Garden of Gethsemane</vt:lpstr>
      <vt:lpstr>Truly He Hath Born Our Griefs</vt:lpstr>
      <vt:lpstr>The Empty Tomb</vt:lpstr>
      <vt:lpstr>Eternal Reunion</vt:lpstr>
      <vt:lpstr>4.0    LDS </vt:lpstr>
      <vt:lpstr>I Will Go Before Your Face</vt:lpstr>
      <vt:lpstr>Mosiah 24</vt:lpstr>
      <vt:lpstr>The Brother of Jared</vt:lpstr>
      <vt:lpstr>The Houston Temple</vt:lpstr>
      <vt:lpstr>The Spirit of Elijah</vt:lpstr>
      <vt:lpstr>5.0   Portraits</vt:lpstr>
      <vt:lpstr>PowerPoint Presentation</vt:lpstr>
      <vt:lpstr>Dr. Clinton Rappole</vt:lpstr>
      <vt:lpstr>Coach</vt:lpstr>
      <vt:lpstr>Y. A. Tittle</vt:lpstr>
      <vt:lpstr>The Family Reunion</vt:lpstr>
      <vt:lpstr>Christ with The Children</vt:lpstr>
      <vt:lpstr>Spiritual Impressions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of Work and Thought Processes</dc:title>
  <dc:creator>TSherman</dc:creator>
  <cp:lastModifiedBy>Thomas</cp:lastModifiedBy>
  <cp:revision>74</cp:revision>
  <dcterms:created xsi:type="dcterms:W3CDTF">2006-08-16T00:00:00Z</dcterms:created>
  <dcterms:modified xsi:type="dcterms:W3CDTF">2016-08-25T16:53:08Z</dcterms:modified>
</cp:coreProperties>
</file>