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367" r:id="rId3"/>
    <p:sldId id="390" r:id="rId4"/>
    <p:sldId id="379" r:id="rId5"/>
    <p:sldId id="389" r:id="rId6"/>
    <p:sldId id="380" r:id="rId7"/>
    <p:sldId id="378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7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7D04"/>
    <a:srgbClr val="263665"/>
    <a:srgbClr val="304D8D"/>
    <a:srgbClr val="9D9282"/>
    <a:srgbClr val="969696"/>
    <a:srgbClr val="4C59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929" autoAdjust="0"/>
    <p:restoredTop sz="94694" autoAdjust="0"/>
  </p:normalViewPr>
  <p:slideViewPr>
    <p:cSldViewPr snapToGrid="0" showGuides="1">
      <p:cViewPr varScale="1">
        <p:scale>
          <a:sx n="110" d="100"/>
          <a:sy n="110" d="100"/>
        </p:scale>
        <p:origin x="-1710" y="-6"/>
      </p:cViewPr>
      <p:guideLst>
        <p:guide orient="horz" pos="2160"/>
        <p:guide orient="horz" pos="4133"/>
        <p:guide orient="horz" pos="3686"/>
        <p:guide orient="horz" pos="767"/>
        <p:guide pos="3902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CB195-61BD-43E7-8B38-5D370F35025F}" type="doc">
      <dgm:prSet loTypeId="urn:microsoft.com/office/officeart/2005/8/layout/bList2#4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6D51DC-FD3C-4961-8DB1-55BBCAE972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1440" tIns="91440" rIns="91440" bIns="91440"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Preliminary Design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93016D87-083B-4837-BDF8-E846A39F86A8}" type="par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3AF0370-E19E-498B-B7F9-28911353E4B1}" type="sib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D022338-8B8E-4D19-8BC5-46D59A91036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Development &amp; Design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95B95A8-890C-4435-A885-538919E4A0F1}" type="par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AB68A8-0DD4-4D07-AD6B-96095D065D5C}" type="sib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F405202-386E-4179-AA7F-4AB8C21EA3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Capabilities: Modeling – Drawings – Fabrication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0566E5E5-61D3-4138-9761-030B1D412064}" type="par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C84443-C79C-4788-8CAC-36A71235FF35}" type="sib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0FEBD4C-3463-4719-A432-FEEA4B9802D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Product Optimization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923A05D-C2B9-4802-955A-CAAA121103CD}" type="sib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BACF551-C823-4480-B2B0-48AD5CB48F6A}" type="par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104AB36-B956-459B-9267-B412E04072AF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Evaluation of technologies applied to improve current &amp; future programs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4730003D-2D3F-4199-964E-6A6815F3806D}" type="parTrans" cxnId="{398038CD-DD44-4D67-A866-384AB38BFD75}">
      <dgm:prSet/>
      <dgm:spPr/>
      <dgm:t>
        <a:bodyPr/>
        <a:lstStyle/>
        <a:p>
          <a:endParaRPr lang="en-US"/>
        </a:p>
      </dgm:t>
    </dgm:pt>
    <dgm:pt modelId="{FFC8D036-9602-4956-9496-DF5D5A8F179E}" type="sibTrans" cxnId="{398038CD-DD44-4D67-A866-384AB38BFD75}">
      <dgm:prSet/>
      <dgm:spPr/>
      <dgm:t>
        <a:bodyPr/>
        <a:lstStyle/>
        <a:p>
          <a:endParaRPr lang="en-US"/>
        </a:p>
      </dgm:t>
    </dgm:pt>
    <dgm:pt modelId="{676C81F5-3656-4CCB-8EF8-777097C0245A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Design to maximize performance, minimize cost, increase robustness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A3BD7A03-E33A-4BB3-A6E1-D9C28CDDDFB2}" type="parTrans" cxnId="{E55AE5AD-4E37-4C03-B434-CA8812774158}">
      <dgm:prSet/>
      <dgm:spPr/>
      <dgm:t>
        <a:bodyPr/>
        <a:lstStyle/>
        <a:p>
          <a:endParaRPr lang="en-US"/>
        </a:p>
      </dgm:t>
    </dgm:pt>
    <dgm:pt modelId="{87375BE5-0383-4C10-A8ED-3ACBFEA832D9}" type="sibTrans" cxnId="{E55AE5AD-4E37-4C03-B434-CA8812774158}">
      <dgm:prSet/>
      <dgm:spPr/>
      <dgm:t>
        <a:bodyPr/>
        <a:lstStyle/>
        <a:p>
          <a:endParaRPr lang="en-US"/>
        </a:p>
      </dgm:t>
    </dgm:pt>
    <dgm:pt modelId="{81BB3E17-CC59-4A1A-A6EA-069DA26DC72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1440" tIns="91440" rIns="91440" bIns="91440"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Conduct trade studies 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437AFAB1-F8E6-4CE2-AF84-512BF53EFEC5}" type="parTrans" cxnId="{FB0C82BD-F3CB-42D7-8597-20AAFACCD271}">
      <dgm:prSet/>
      <dgm:spPr/>
      <dgm:t>
        <a:bodyPr/>
        <a:lstStyle/>
        <a:p>
          <a:endParaRPr lang="en-US"/>
        </a:p>
      </dgm:t>
    </dgm:pt>
    <dgm:pt modelId="{7D4BA073-7D36-4B65-8BE5-38B03C975472}" type="sibTrans" cxnId="{FB0C82BD-F3CB-42D7-8597-20AAFACCD271}">
      <dgm:prSet/>
      <dgm:spPr/>
      <dgm:t>
        <a:bodyPr/>
        <a:lstStyle/>
        <a:p>
          <a:endParaRPr lang="en-US"/>
        </a:p>
      </dgm:t>
    </dgm:pt>
    <dgm:pt modelId="{588C0EA6-CD8B-41E6-B3C4-099570212BF3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Optimize design to meet customer requirements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4C22479F-0471-40ED-95AF-7D541776F1CB}" type="parTrans" cxnId="{2092067A-4F02-4BBF-8335-19AC89C7AB40}">
      <dgm:prSet/>
      <dgm:spPr/>
      <dgm:t>
        <a:bodyPr/>
        <a:lstStyle/>
        <a:p>
          <a:endParaRPr lang="en-US"/>
        </a:p>
      </dgm:t>
    </dgm:pt>
    <dgm:pt modelId="{234C3658-3471-4E52-9C4A-5F80A9FDEF76}" type="sibTrans" cxnId="{2092067A-4F02-4BBF-8335-19AC89C7AB40}">
      <dgm:prSet/>
      <dgm:spPr/>
      <dgm:t>
        <a:bodyPr/>
        <a:lstStyle/>
        <a:p>
          <a:endParaRPr lang="en-US"/>
        </a:p>
      </dgm:t>
    </dgm:pt>
    <dgm:pt modelId="{352D7CC2-5B9D-44AF-9AAA-FB6CF28342E7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Accurate synthesis of all components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B66F2610-8628-433C-8538-A9C1D6BB4B5F}" type="parTrans" cxnId="{8052BD45-2573-4562-9AFE-6E7637F1127C}">
      <dgm:prSet/>
      <dgm:spPr/>
      <dgm:t>
        <a:bodyPr/>
        <a:lstStyle/>
        <a:p>
          <a:endParaRPr lang="en-US"/>
        </a:p>
      </dgm:t>
    </dgm:pt>
    <dgm:pt modelId="{CC269745-D0C6-42F4-8E04-0705A717D25A}" type="sibTrans" cxnId="{8052BD45-2573-4562-9AFE-6E7637F1127C}">
      <dgm:prSet/>
      <dgm:spPr/>
      <dgm:t>
        <a:bodyPr/>
        <a:lstStyle/>
        <a:p>
          <a:endParaRPr lang="en-US"/>
        </a:p>
      </dgm:t>
    </dgm:pt>
    <dgm:pt modelId="{5A7E8F40-0CD0-4747-BE14-EF566283994C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Identify system level variables and overall constraints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F8CEBA75-6593-4B82-BA92-6FE8B52615CC}" type="parTrans" cxnId="{030B3F8B-5340-4A7B-A9BF-1298ABC4BD33}">
      <dgm:prSet/>
      <dgm:spPr/>
      <dgm:t>
        <a:bodyPr/>
        <a:lstStyle/>
        <a:p>
          <a:endParaRPr lang="en-US"/>
        </a:p>
      </dgm:t>
    </dgm:pt>
    <dgm:pt modelId="{7AF1B6A9-D26E-48A9-A096-1B950155471F}" type="sibTrans" cxnId="{030B3F8B-5340-4A7B-A9BF-1298ABC4BD33}">
      <dgm:prSet/>
      <dgm:spPr/>
      <dgm:t>
        <a:bodyPr/>
        <a:lstStyle/>
        <a:p>
          <a:endParaRPr lang="en-US"/>
        </a:p>
      </dgm:t>
    </dgm:pt>
    <dgm:pt modelId="{6A7CF133-B2B8-4D21-AFEF-C45F6E274949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Maximize customer value function to exceed expectations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20F493D0-7532-4412-BA76-B1606DE29DCA}" type="parTrans" cxnId="{DE88556B-B86A-4A2D-914B-1CF8BFD244DB}">
      <dgm:prSet/>
      <dgm:spPr/>
      <dgm:t>
        <a:bodyPr/>
        <a:lstStyle/>
        <a:p>
          <a:endParaRPr lang="en-US"/>
        </a:p>
      </dgm:t>
    </dgm:pt>
    <dgm:pt modelId="{7C92E1B6-3920-4EE3-9C7E-D387AF6D6751}" type="sibTrans" cxnId="{DE88556B-B86A-4A2D-914B-1CF8BFD244DB}">
      <dgm:prSet/>
      <dgm:spPr/>
      <dgm:t>
        <a:bodyPr/>
        <a:lstStyle/>
        <a:p>
          <a:endParaRPr lang="en-US"/>
        </a:p>
      </dgm:t>
    </dgm:pt>
    <dgm:pt modelId="{349219AE-7CEA-49C6-A191-415CCC6A7378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Predict system performance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68016503-2BC5-4A4C-93B3-AB6E8A1C4417}" type="parTrans" cxnId="{CFB85E29-6702-4F79-A4ED-F9F690151B1D}">
      <dgm:prSet/>
      <dgm:spPr/>
      <dgm:t>
        <a:bodyPr/>
        <a:lstStyle/>
        <a:p>
          <a:endParaRPr lang="en-US"/>
        </a:p>
      </dgm:t>
    </dgm:pt>
    <dgm:pt modelId="{CF96E3AE-B361-450C-90F0-5A2C8879CFEA}" type="sibTrans" cxnId="{CFB85E29-6702-4F79-A4ED-F9F690151B1D}">
      <dgm:prSet/>
      <dgm:spPr/>
      <dgm:t>
        <a:bodyPr/>
        <a:lstStyle/>
        <a:p>
          <a:endParaRPr lang="en-US"/>
        </a:p>
      </dgm:t>
    </dgm:pt>
    <dgm:pt modelId="{69A4EDCE-DBED-4962-8BDB-52B0BA62E786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Trajectory simulation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6D7D9381-B91F-4897-9566-E9CB4CA22234}" type="parTrans" cxnId="{5430B637-AD12-46CA-939C-AF33382E1312}">
      <dgm:prSet/>
      <dgm:spPr/>
      <dgm:t>
        <a:bodyPr/>
        <a:lstStyle/>
        <a:p>
          <a:endParaRPr lang="en-US"/>
        </a:p>
      </dgm:t>
    </dgm:pt>
    <dgm:pt modelId="{EA386CD9-CDA7-49D5-961C-24C971714CAA}" type="sibTrans" cxnId="{5430B637-AD12-46CA-939C-AF33382E1312}">
      <dgm:prSet/>
      <dgm:spPr/>
      <dgm:t>
        <a:bodyPr/>
        <a:lstStyle/>
        <a:p>
          <a:endParaRPr lang="en-US"/>
        </a:p>
      </dgm:t>
    </dgm:pt>
    <dgm:pt modelId="{AFDD590E-92A5-468F-980D-F61ECFED84C6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Operating Parameters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E14DBD65-A1DC-4744-AC11-AC4F5A8AA1FD}" type="parTrans" cxnId="{A5A8EA49-1E4D-4384-8877-DA3534BCDEBA}">
      <dgm:prSet/>
      <dgm:spPr/>
      <dgm:t>
        <a:bodyPr/>
        <a:lstStyle/>
        <a:p>
          <a:endParaRPr lang="en-US"/>
        </a:p>
      </dgm:t>
    </dgm:pt>
    <dgm:pt modelId="{7927C465-BD70-492C-B311-164107B3DE7B}" type="sibTrans" cxnId="{A5A8EA49-1E4D-4384-8877-DA3534BCDEBA}">
      <dgm:prSet/>
      <dgm:spPr/>
      <dgm:t>
        <a:bodyPr/>
        <a:lstStyle/>
        <a:p>
          <a:endParaRPr lang="en-US"/>
        </a:p>
      </dgm:t>
    </dgm:pt>
    <dgm:pt modelId="{D810CCDA-7181-4C51-915B-DACA3BB1B745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Interface geometry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F067658B-21A7-4CAA-8B44-4EA7D4A3BE08}" type="parTrans" cxnId="{8B76FA98-ECD4-4AF3-B624-B657433671AA}">
      <dgm:prSet/>
      <dgm:spPr/>
      <dgm:t>
        <a:bodyPr/>
        <a:lstStyle/>
        <a:p>
          <a:endParaRPr lang="en-US"/>
        </a:p>
      </dgm:t>
    </dgm:pt>
    <dgm:pt modelId="{7B349F4B-C26F-407F-9BB0-EFB0EB0A57F4}" type="sibTrans" cxnId="{8B76FA98-ECD4-4AF3-B624-B657433671AA}">
      <dgm:prSet/>
      <dgm:spPr/>
      <dgm:t>
        <a:bodyPr/>
        <a:lstStyle/>
        <a:p>
          <a:endParaRPr lang="en-US"/>
        </a:p>
      </dgm:t>
    </dgm:pt>
    <dgm:pt modelId="{F675B541-409C-4F98-A2C1-1619D12C9349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Mass Properties</a:t>
          </a:r>
          <a:endParaRPr lang="en-US" sz="1300" dirty="0">
            <a:latin typeface="Arial" pitchFamily="34" charset="0"/>
            <a:cs typeface="Arial" pitchFamily="34" charset="0"/>
          </a:endParaRPr>
        </a:p>
      </dgm:t>
    </dgm:pt>
    <dgm:pt modelId="{48E52EEC-42CE-44C2-A020-A1C4F875F671}" type="parTrans" cxnId="{E103D508-E4E6-413D-9B37-6ADB04571B7E}">
      <dgm:prSet/>
      <dgm:spPr/>
      <dgm:t>
        <a:bodyPr/>
        <a:lstStyle/>
        <a:p>
          <a:endParaRPr lang="en-US"/>
        </a:p>
      </dgm:t>
    </dgm:pt>
    <dgm:pt modelId="{126F6A53-43A7-4E89-91D2-15EF5BCE5EB4}" type="sibTrans" cxnId="{E103D508-E4E6-413D-9B37-6ADB04571B7E}">
      <dgm:prSet/>
      <dgm:spPr/>
      <dgm:t>
        <a:bodyPr/>
        <a:lstStyle/>
        <a:p>
          <a:endParaRPr lang="en-US"/>
        </a:p>
      </dgm:t>
    </dgm:pt>
    <dgm:pt modelId="{C969D907-C8A7-43D9-B037-2AED35738E53}">
      <dgm:prSet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Composite processing:</a:t>
          </a:r>
        </a:p>
      </dgm:t>
    </dgm:pt>
    <dgm:pt modelId="{DD6A50EE-301D-426C-A7F9-74812728E52B}" type="parTrans" cxnId="{7FC8D08E-A24F-42CC-86BE-E2EDF7587F56}">
      <dgm:prSet/>
      <dgm:spPr/>
      <dgm:t>
        <a:bodyPr/>
        <a:lstStyle/>
        <a:p>
          <a:endParaRPr lang="en-US"/>
        </a:p>
      </dgm:t>
    </dgm:pt>
    <dgm:pt modelId="{C86F093A-E9CB-4F2F-9F1A-BC99D4223679}" type="sibTrans" cxnId="{7FC8D08E-A24F-42CC-86BE-E2EDF7587F56}">
      <dgm:prSet/>
      <dgm:spPr/>
      <dgm:t>
        <a:bodyPr/>
        <a:lstStyle/>
        <a:p>
          <a:endParaRPr lang="en-US"/>
        </a:p>
      </dgm:t>
    </dgm:pt>
    <dgm:pt modelId="{122A19F9-B2E2-4E22-AF50-1756E7B34E8C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Numerous tools for composite processing</a:t>
          </a:r>
        </a:p>
      </dgm:t>
    </dgm:pt>
    <dgm:pt modelId="{9556C671-F1C5-41D1-972D-281E35C4DA17}" type="parTrans" cxnId="{CEC89AA7-2C89-4D36-B3AA-940A2C499FC5}">
      <dgm:prSet/>
      <dgm:spPr/>
      <dgm:t>
        <a:bodyPr/>
        <a:lstStyle/>
        <a:p>
          <a:endParaRPr lang="en-US"/>
        </a:p>
      </dgm:t>
    </dgm:pt>
    <dgm:pt modelId="{08A9A3F5-84AC-44F0-A12F-F6C1E6A0A86D}" type="sibTrans" cxnId="{CEC89AA7-2C89-4D36-B3AA-940A2C499FC5}">
      <dgm:prSet/>
      <dgm:spPr/>
      <dgm:t>
        <a:bodyPr/>
        <a:lstStyle/>
        <a:p>
          <a:endParaRPr lang="en-US"/>
        </a:p>
      </dgm:t>
    </dgm:pt>
    <dgm:pt modelId="{DDFD03F0-56A2-4B98-8CA2-ABF065D1BC9A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Armalon and FEP film tensioners</a:t>
          </a:r>
        </a:p>
      </dgm:t>
    </dgm:pt>
    <dgm:pt modelId="{E58AE8A4-09A6-4D08-9D6D-0D9F45392A14}" type="parTrans" cxnId="{C2DB6EC4-0F79-4D12-825E-5A81EECEC8D7}">
      <dgm:prSet/>
      <dgm:spPr/>
      <dgm:t>
        <a:bodyPr/>
        <a:lstStyle/>
        <a:p>
          <a:endParaRPr lang="en-US"/>
        </a:p>
      </dgm:t>
    </dgm:pt>
    <dgm:pt modelId="{E3358DC9-269D-4612-8E28-208B0F69D00A}" type="sibTrans" cxnId="{C2DB6EC4-0F79-4D12-825E-5A81EECEC8D7}">
      <dgm:prSet/>
      <dgm:spPr/>
      <dgm:t>
        <a:bodyPr/>
        <a:lstStyle/>
        <a:p>
          <a:endParaRPr lang="en-US"/>
        </a:p>
      </dgm:t>
    </dgm:pt>
    <dgm:pt modelId="{2D63CC5B-66BF-475E-AAEE-F084449A099E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Testing and bonding fixtures</a:t>
          </a:r>
        </a:p>
      </dgm:t>
    </dgm:pt>
    <dgm:pt modelId="{11E2E8BA-E7F0-4001-A463-2B533150BD78}" type="parTrans" cxnId="{15EF84D8-1B3A-4C11-B86F-6434FDD0A37F}">
      <dgm:prSet/>
      <dgm:spPr/>
      <dgm:t>
        <a:bodyPr/>
        <a:lstStyle/>
        <a:p>
          <a:endParaRPr lang="en-US"/>
        </a:p>
      </dgm:t>
    </dgm:pt>
    <dgm:pt modelId="{303311A8-B81D-41C6-B7CB-A7D2EBC5F961}" type="sibTrans" cxnId="{15EF84D8-1B3A-4C11-B86F-6434FDD0A37F}">
      <dgm:prSet/>
      <dgm:spPr/>
      <dgm:t>
        <a:bodyPr/>
        <a:lstStyle/>
        <a:p>
          <a:endParaRPr lang="en-US"/>
        </a:p>
      </dgm:t>
    </dgm:pt>
    <dgm:pt modelId="{A4EBDF85-AB77-42DD-A9AC-9501E6C11D55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Uni-tape impregnation equipment</a:t>
          </a:r>
        </a:p>
      </dgm:t>
    </dgm:pt>
    <dgm:pt modelId="{065B3492-EB68-4EDE-82EF-92E4B6119C62}" type="parTrans" cxnId="{942BD290-6700-4E84-BE96-9BB4EFBD4DA2}">
      <dgm:prSet/>
      <dgm:spPr/>
      <dgm:t>
        <a:bodyPr/>
        <a:lstStyle/>
        <a:p>
          <a:endParaRPr lang="en-US"/>
        </a:p>
      </dgm:t>
    </dgm:pt>
    <dgm:pt modelId="{E75926F2-B87A-41EA-8480-3406B3FFA1FF}" type="sibTrans" cxnId="{942BD290-6700-4E84-BE96-9BB4EFBD4DA2}">
      <dgm:prSet/>
      <dgm:spPr/>
      <dgm:t>
        <a:bodyPr/>
        <a:lstStyle/>
        <a:p>
          <a:endParaRPr lang="en-US"/>
        </a:p>
      </dgm:t>
    </dgm:pt>
    <dgm:pt modelId="{D7414711-0316-43D8-880F-2C8341160015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Tape &amp; film slitting equipment</a:t>
          </a:r>
        </a:p>
      </dgm:t>
    </dgm:pt>
    <dgm:pt modelId="{571713A9-0410-4410-8A6D-C226AFE36A2E}" type="parTrans" cxnId="{DB9AEE66-9C27-424D-AC7A-913F43819C1A}">
      <dgm:prSet/>
      <dgm:spPr/>
      <dgm:t>
        <a:bodyPr/>
        <a:lstStyle/>
        <a:p>
          <a:endParaRPr lang="en-US"/>
        </a:p>
      </dgm:t>
    </dgm:pt>
    <dgm:pt modelId="{E9AA7184-E504-48A9-8B2E-696C0A9C8329}" type="sibTrans" cxnId="{DB9AEE66-9C27-424D-AC7A-913F43819C1A}">
      <dgm:prSet/>
      <dgm:spPr/>
      <dgm:t>
        <a:bodyPr/>
        <a:lstStyle/>
        <a:p>
          <a:endParaRPr lang="en-US"/>
        </a:p>
      </dgm:t>
    </dgm:pt>
    <dgm:pt modelId="{615EBE26-0C48-44C9-A666-B47BDE04854C}">
      <dgm:prSet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Nozzle components:</a:t>
          </a:r>
        </a:p>
      </dgm:t>
    </dgm:pt>
    <dgm:pt modelId="{3E913D0C-83A3-4DB1-8057-33501D1D2A50}" type="parTrans" cxnId="{5E88CFB1-6C17-4EAC-8993-776EF5F4FACF}">
      <dgm:prSet/>
      <dgm:spPr/>
      <dgm:t>
        <a:bodyPr/>
        <a:lstStyle/>
        <a:p>
          <a:endParaRPr lang="en-US"/>
        </a:p>
      </dgm:t>
    </dgm:pt>
    <dgm:pt modelId="{D77B1C2F-DBFC-430A-A56F-D8E8A270682E}" type="sibTrans" cxnId="{5E88CFB1-6C17-4EAC-8993-776EF5F4FACF}">
      <dgm:prSet/>
      <dgm:spPr/>
      <dgm:t>
        <a:bodyPr/>
        <a:lstStyle/>
        <a:p>
          <a:endParaRPr lang="en-US"/>
        </a:p>
      </dgm:t>
    </dgm:pt>
    <dgm:pt modelId="{B6AA88B2-8959-467B-9FEC-DBD5115EA14F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Segmented Metal wrap mandrels</a:t>
          </a:r>
        </a:p>
      </dgm:t>
    </dgm:pt>
    <dgm:pt modelId="{5982CDB3-0F95-4D1F-994E-13E2E5922803}" type="parTrans" cxnId="{30A75CBE-09F7-4350-AEF9-B2673FE0A06E}">
      <dgm:prSet/>
      <dgm:spPr/>
      <dgm:t>
        <a:bodyPr/>
        <a:lstStyle/>
        <a:p>
          <a:endParaRPr lang="en-US"/>
        </a:p>
      </dgm:t>
    </dgm:pt>
    <dgm:pt modelId="{681BAE8A-38D8-4442-B892-2D4E2C62E64B}" type="sibTrans" cxnId="{30A75CBE-09F7-4350-AEF9-B2673FE0A06E}">
      <dgm:prSet/>
      <dgm:spPr/>
      <dgm:t>
        <a:bodyPr/>
        <a:lstStyle/>
        <a:p>
          <a:endParaRPr lang="en-US"/>
        </a:p>
      </dgm:t>
    </dgm:pt>
    <dgm:pt modelId="{8737A2DC-6EBD-49E0-9AF6-A704F6133AE0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Aero shells</a:t>
          </a:r>
        </a:p>
      </dgm:t>
    </dgm:pt>
    <dgm:pt modelId="{2287B217-8DA1-4DE3-BC89-C020F54AA473}" type="parTrans" cxnId="{42420018-1C25-4A20-9BC5-6EAA4A858C16}">
      <dgm:prSet/>
      <dgm:spPr/>
      <dgm:t>
        <a:bodyPr/>
        <a:lstStyle/>
        <a:p>
          <a:endParaRPr lang="en-US"/>
        </a:p>
      </dgm:t>
    </dgm:pt>
    <dgm:pt modelId="{B279BCB9-5700-40A5-B021-4D15C90336CE}" type="sibTrans" cxnId="{42420018-1C25-4A20-9BC5-6EAA4A858C16}">
      <dgm:prSet/>
      <dgm:spPr/>
      <dgm:t>
        <a:bodyPr/>
        <a:lstStyle/>
        <a:p>
          <a:endParaRPr lang="en-US"/>
        </a:p>
      </dgm:t>
    </dgm:pt>
    <dgm:pt modelId="{44C53142-F464-48C1-9172-67D130B39957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Test nozzles</a:t>
          </a:r>
        </a:p>
      </dgm:t>
    </dgm:pt>
    <dgm:pt modelId="{CA42A307-B2CF-486C-A296-931CE69AC9B9}" type="parTrans" cxnId="{2DFE4E02-7D43-49C3-A49B-4D8CC138F047}">
      <dgm:prSet/>
      <dgm:spPr/>
      <dgm:t>
        <a:bodyPr/>
        <a:lstStyle/>
        <a:p>
          <a:endParaRPr lang="en-US"/>
        </a:p>
      </dgm:t>
    </dgm:pt>
    <dgm:pt modelId="{563D694C-A13E-4546-BF66-61265E9E6EC3}" type="sibTrans" cxnId="{2DFE4E02-7D43-49C3-A49B-4D8CC138F047}">
      <dgm:prSet/>
      <dgm:spPr/>
      <dgm:t>
        <a:bodyPr/>
        <a:lstStyle/>
        <a:p>
          <a:endParaRPr lang="en-US"/>
        </a:p>
      </dgm:t>
    </dgm:pt>
    <dgm:pt modelId="{8D53AB90-AE0E-4531-AB00-E737307F851E}">
      <dgm:prSet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Other:</a:t>
          </a:r>
        </a:p>
      </dgm:t>
    </dgm:pt>
    <dgm:pt modelId="{79E7E0B7-EB71-4A9A-87AD-764C0F47B5ED}" type="parTrans" cxnId="{F52B736A-EFC6-4CFC-B43D-14646C32542A}">
      <dgm:prSet/>
      <dgm:spPr/>
      <dgm:t>
        <a:bodyPr/>
        <a:lstStyle/>
        <a:p>
          <a:endParaRPr lang="en-US"/>
        </a:p>
      </dgm:t>
    </dgm:pt>
    <dgm:pt modelId="{228F1114-925A-4E3A-85FC-E2BB8BF05FC3}" type="sibTrans" cxnId="{F52B736A-EFC6-4CFC-B43D-14646C32542A}">
      <dgm:prSet/>
      <dgm:spPr/>
      <dgm:t>
        <a:bodyPr/>
        <a:lstStyle/>
        <a:p>
          <a:endParaRPr lang="en-US"/>
        </a:p>
      </dgm:t>
    </dgm:pt>
    <dgm:pt modelId="{9C0FCCD7-26BE-4448-B699-203668DC66F8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Propellant core cutting models</a:t>
          </a:r>
        </a:p>
      </dgm:t>
    </dgm:pt>
    <dgm:pt modelId="{7E56C3B9-47DD-4D44-A006-C6E1EEAAF09B}" type="parTrans" cxnId="{D9921091-E5A0-43DE-BD0C-C2DFA5EAD955}">
      <dgm:prSet/>
      <dgm:spPr/>
      <dgm:t>
        <a:bodyPr/>
        <a:lstStyle/>
        <a:p>
          <a:endParaRPr lang="en-US"/>
        </a:p>
      </dgm:t>
    </dgm:pt>
    <dgm:pt modelId="{D276B62A-C61F-40DE-A73F-C2E9353001A9}" type="sibTrans" cxnId="{D9921091-E5A0-43DE-BD0C-C2DFA5EAD955}">
      <dgm:prSet/>
      <dgm:spPr/>
      <dgm:t>
        <a:bodyPr/>
        <a:lstStyle/>
        <a:p>
          <a:endParaRPr lang="en-US"/>
        </a:p>
      </dgm:t>
    </dgm:pt>
    <dgm:pt modelId="{7A02B956-C537-4F9E-84C3-371E1657288C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Product development</a:t>
          </a:r>
        </a:p>
      </dgm:t>
    </dgm:pt>
    <dgm:pt modelId="{48208CA5-073D-4A06-8CBA-3F221353C45E}" type="parTrans" cxnId="{5610D190-07DC-4DD0-91A5-1312E5E8ECF8}">
      <dgm:prSet/>
      <dgm:spPr/>
      <dgm:t>
        <a:bodyPr/>
        <a:lstStyle/>
        <a:p>
          <a:endParaRPr lang="en-US"/>
        </a:p>
      </dgm:t>
    </dgm:pt>
    <dgm:pt modelId="{B3E1506E-7F62-4A90-84CC-92DB12208E32}" type="sibTrans" cxnId="{5610D190-07DC-4DD0-91A5-1312E5E8ECF8}">
      <dgm:prSet/>
      <dgm:spPr/>
      <dgm:t>
        <a:bodyPr/>
        <a:lstStyle/>
        <a:p>
          <a:endParaRPr lang="en-US"/>
        </a:p>
      </dgm:t>
    </dgm:pt>
    <dgm:pt modelId="{001D71B9-E12F-44C5-B5DB-B8F50790FCC4}">
      <dgm:prSet custT="1"/>
      <dgm:spPr/>
      <dgm:t>
        <a:bodyPr/>
        <a:lstStyle/>
        <a:p>
          <a:r>
            <a:rPr lang="en-US" sz="1300" dirty="0" smtClean="0">
              <a:latin typeface="Arial" pitchFamily="34" charset="0"/>
              <a:cs typeface="Arial" pitchFamily="34" charset="0"/>
            </a:rPr>
            <a:t>Process illustrations</a:t>
          </a:r>
        </a:p>
      </dgm:t>
    </dgm:pt>
    <dgm:pt modelId="{864B644D-D212-43EA-ABB7-9A25A17D711D}" type="parTrans" cxnId="{D7879CB8-EEC7-44A9-82B0-C41FF569258C}">
      <dgm:prSet/>
      <dgm:spPr/>
      <dgm:t>
        <a:bodyPr/>
        <a:lstStyle/>
        <a:p>
          <a:endParaRPr lang="en-US"/>
        </a:p>
      </dgm:t>
    </dgm:pt>
    <dgm:pt modelId="{A9C6737A-5515-4E32-8C10-EB4CCBDFBE84}" type="sibTrans" cxnId="{D7879CB8-EEC7-44A9-82B0-C41FF569258C}">
      <dgm:prSet/>
      <dgm:spPr/>
      <dgm:t>
        <a:bodyPr/>
        <a:lstStyle/>
        <a:p>
          <a:endParaRPr lang="en-US"/>
        </a:p>
      </dgm:t>
    </dgm:pt>
    <dgm:pt modelId="{4ECEDDA2-72B6-4307-8BDF-7105C15718E8}" type="pres">
      <dgm:prSet presAssocID="{DB4CB195-61BD-43E7-8B38-5D370F3502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06508-8632-4EA5-BCD0-7527A352449D}" type="pres">
      <dgm:prSet presAssocID="{30FEBD4C-3463-4719-A432-FEEA4B9802D3}" presName="compNode" presStyleCnt="0"/>
      <dgm:spPr/>
      <dgm:t>
        <a:bodyPr/>
        <a:lstStyle/>
        <a:p>
          <a:endParaRPr lang="en-US"/>
        </a:p>
      </dgm:t>
    </dgm:pt>
    <dgm:pt modelId="{B1661DCC-CB38-4416-8A64-0290E3BB1128}" type="pres">
      <dgm:prSet presAssocID="{30FEBD4C-3463-4719-A432-FEEA4B9802D3}" presName="childRect" presStyleLbl="bgAcc1" presStyleIdx="0" presStyleCnt="2" custScaleX="146170" custScaleY="297701" custLinFactNeighborY="-1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4C90-6CE0-4176-BF90-B1635FA7C855}" type="pres">
      <dgm:prSet presAssocID="{30FEBD4C-3463-4719-A432-FEEA4B9802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F811-3CEE-49E4-9B88-B1337A5A165B}" type="pres">
      <dgm:prSet presAssocID="{30FEBD4C-3463-4719-A432-FEEA4B9802D3}" presName="parentRect" presStyleLbl="alignNode1" presStyleIdx="0" presStyleCnt="2" custScaleX="147411" custScaleY="108687" custLinFactY="25462" custLinFactNeighborX="-218" custLinFactNeighborY="100000"/>
      <dgm:spPr/>
      <dgm:t>
        <a:bodyPr/>
        <a:lstStyle/>
        <a:p>
          <a:endParaRPr lang="en-US"/>
        </a:p>
      </dgm:t>
    </dgm:pt>
    <dgm:pt modelId="{CF0AB02E-7229-4813-A808-182951800784}" type="pres">
      <dgm:prSet presAssocID="{30FEBD4C-3463-4719-A432-FEEA4B9802D3}" presName="adorn" presStyleLbl="fgAccFollowNode1" presStyleIdx="0" presStyleCnt="2" custScaleX="142980" custScaleY="130543" custLinFactNeighborX="46744" custLinFactNeighborY="85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9EBA39-7F31-4C62-8E89-76AED75429C2}" type="pres">
      <dgm:prSet presAssocID="{3923A05D-C2B9-4802-955A-CAAA121103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3F210E-8160-4785-BF3E-11559608E972}" type="pres">
      <dgm:prSet presAssocID="{2D022338-8B8E-4D19-8BC5-46D59A91036B}" presName="compNode" presStyleCnt="0"/>
      <dgm:spPr/>
      <dgm:t>
        <a:bodyPr/>
        <a:lstStyle/>
        <a:p>
          <a:endParaRPr lang="en-US"/>
        </a:p>
      </dgm:t>
    </dgm:pt>
    <dgm:pt modelId="{26D6BD82-5517-4409-B728-88975F986A85}" type="pres">
      <dgm:prSet presAssocID="{2D022338-8B8E-4D19-8BC5-46D59A91036B}" presName="childRect" presStyleLbl="bgAcc1" presStyleIdx="1" presStyleCnt="2" custScaleX="146170" custScaleY="297702" custLinFactNeighborY="-1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878D-8515-4C5D-BEA4-360C04C879C7}" type="pres">
      <dgm:prSet presAssocID="{2D022338-8B8E-4D19-8BC5-46D59A9103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3B980-4704-4D5E-BE28-DC6E94EC263D}" type="pres">
      <dgm:prSet presAssocID="{2D022338-8B8E-4D19-8BC5-46D59A91036B}" presName="parentRect" presStyleLbl="alignNode1" presStyleIdx="1" presStyleCnt="2" custScaleX="147411" custScaleY="108687" custLinFactY="24146" custLinFactNeighborY="100000"/>
      <dgm:spPr/>
      <dgm:t>
        <a:bodyPr/>
        <a:lstStyle/>
        <a:p>
          <a:endParaRPr lang="en-US"/>
        </a:p>
      </dgm:t>
    </dgm:pt>
    <dgm:pt modelId="{6C2E1EAF-0973-4CA5-BB4C-3CA52F22BF6B}" type="pres">
      <dgm:prSet presAssocID="{2D022338-8B8E-4D19-8BC5-46D59A91036B}" presName="adorn" presStyleLbl="fgAccFollowNode1" presStyleIdx="1" presStyleCnt="2" custScaleX="142980" custScaleY="130543" custLinFactNeighborX="47963" custLinFactNeighborY="859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6C2AFB8-74E1-4CD4-8E5F-ED888510BEAD}" type="presOf" srcId="{81BB3E17-CC59-4A1A-A6EA-069DA26DC728}" destId="{B1661DCC-CB38-4416-8A64-0290E3BB1128}" srcOrd="0" destOrd="1" presId="urn:microsoft.com/office/officeart/2005/8/layout/bList2#4"/>
    <dgm:cxn modelId="{FB0C82BD-F3CB-42D7-8597-20AAFACCD271}" srcId="{516D51DC-FD3C-4961-8DB1-55BBCAE97249}" destId="{81BB3E17-CC59-4A1A-A6EA-069DA26DC728}" srcOrd="0" destOrd="0" parTransId="{437AFAB1-F8E6-4CE2-AF84-512BF53EFEC5}" sibTransId="{7D4BA073-7D36-4B65-8BE5-38B03C975472}"/>
    <dgm:cxn modelId="{2B248B8B-6404-4AF5-B4AD-9A4971C327CE}" type="presOf" srcId="{D7414711-0316-43D8-880F-2C8341160015}" destId="{26D6BD82-5517-4409-B728-88975F986A85}" srcOrd="0" destOrd="6" presId="urn:microsoft.com/office/officeart/2005/8/layout/bList2#4"/>
    <dgm:cxn modelId="{F52B736A-EFC6-4CFC-B43D-14646C32542A}" srcId="{0F405202-386E-4179-AA7F-4AB8C21EA325}" destId="{8D53AB90-AE0E-4531-AB00-E737307F851E}" srcOrd="2" destOrd="0" parTransId="{79E7E0B7-EB71-4A9A-87AD-764C0F47B5ED}" sibTransId="{228F1114-925A-4E3A-85FC-E2BB8BF05FC3}"/>
    <dgm:cxn modelId="{30A75CBE-09F7-4350-AEF9-B2673FE0A06E}" srcId="{615EBE26-0C48-44C9-A666-B47BDE04854C}" destId="{B6AA88B2-8959-467B-9FEC-DBD5115EA14F}" srcOrd="0" destOrd="0" parTransId="{5982CDB3-0F95-4D1F-994E-13E2E5922803}" sibTransId="{681BAE8A-38D8-4442-B892-2D4E2C62E64B}"/>
    <dgm:cxn modelId="{E103D508-E4E6-413D-9B37-6ADB04571B7E}" srcId="{516D51DC-FD3C-4961-8DB1-55BBCAE97249}" destId="{F675B541-409C-4F98-A2C1-1619D12C9349}" srcOrd="8" destOrd="0" parTransId="{48E52EEC-42CE-44C2-A020-A1C4F875F671}" sibTransId="{126F6A53-43A7-4E89-91D2-15EF5BCE5EB4}"/>
    <dgm:cxn modelId="{42420018-1C25-4A20-9BC5-6EAA4A858C16}" srcId="{615EBE26-0C48-44C9-A666-B47BDE04854C}" destId="{8737A2DC-6EBD-49E0-9AF6-A704F6133AE0}" srcOrd="1" destOrd="0" parTransId="{2287B217-8DA1-4DE3-BC89-C020F54AA473}" sibTransId="{B279BCB9-5700-40A5-B021-4D15C90336CE}"/>
    <dgm:cxn modelId="{36AE0928-59CF-4DA0-92AF-7DC605EEB5FF}" type="presOf" srcId="{676C81F5-3656-4CCB-8EF8-777097C0245A}" destId="{B1661DCC-CB38-4416-8A64-0290E3BB1128}" srcOrd="0" destOrd="3" presId="urn:microsoft.com/office/officeart/2005/8/layout/bList2#4"/>
    <dgm:cxn modelId="{49F84740-2005-4977-B473-31BC074D97AB}" type="presOf" srcId="{0F405202-386E-4179-AA7F-4AB8C21EA325}" destId="{26D6BD82-5517-4409-B728-88975F986A85}" srcOrd="0" destOrd="0" presId="urn:microsoft.com/office/officeart/2005/8/layout/bList2#4"/>
    <dgm:cxn modelId="{3EA756BE-659E-4D69-A443-E2604650A15E}" type="presOf" srcId="{1104AB36-B956-459B-9267-B412E04072AF}" destId="{B1661DCC-CB38-4416-8A64-0290E3BB1128}" srcOrd="0" destOrd="2" presId="urn:microsoft.com/office/officeart/2005/8/layout/bList2#4"/>
    <dgm:cxn modelId="{7FC8D08E-A24F-42CC-86BE-E2EDF7587F56}" srcId="{0F405202-386E-4179-AA7F-4AB8C21EA325}" destId="{C969D907-C8A7-43D9-B037-2AED35738E53}" srcOrd="0" destOrd="0" parTransId="{DD6A50EE-301D-426C-A7F9-74812728E52B}" sibTransId="{C86F093A-E9CB-4F2F-9F1A-BC99D4223679}"/>
    <dgm:cxn modelId="{CFB85E29-6702-4F79-A4ED-F9F690151B1D}" srcId="{516D51DC-FD3C-4961-8DB1-55BBCAE97249}" destId="{349219AE-7CEA-49C6-A191-415CCC6A7378}" srcOrd="4" destOrd="0" parTransId="{68016503-2BC5-4A4C-93B3-AB6E8A1C4417}" sibTransId="{CF96E3AE-B361-450C-90F0-5A2C8879CFEA}"/>
    <dgm:cxn modelId="{C2F4B647-60F3-4A6E-92DF-4D17A39C2521}" type="presOf" srcId="{DDFD03F0-56A2-4B98-8CA2-ABF065D1BC9A}" destId="{26D6BD82-5517-4409-B728-88975F986A85}" srcOrd="0" destOrd="3" presId="urn:microsoft.com/office/officeart/2005/8/layout/bList2#4"/>
    <dgm:cxn modelId="{63A6824F-B1AF-4E34-A0C6-BDE9AC12212C}" srcId="{2D022338-8B8E-4D19-8BC5-46D59A91036B}" destId="{0F405202-386E-4179-AA7F-4AB8C21EA325}" srcOrd="0" destOrd="0" parTransId="{0566E5E5-61D3-4138-9761-030B1D412064}" sibTransId="{01C84443-C79C-4788-8CAC-36A71235FF35}"/>
    <dgm:cxn modelId="{8CD46868-B5FA-4554-BB0A-F4781BF590DA}" type="presOf" srcId="{2D63CC5B-66BF-475E-AAEE-F084449A099E}" destId="{26D6BD82-5517-4409-B728-88975F986A85}" srcOrd="0" destOrd="4" presId="urn:microsoft.com/office/officeart/2005/8/layout/bList2#4"/>
    <dgm:cxn modelId="{DB4AD713-F203-4EEA-8CB5-7E703FDFF194}" type="presOf" srcId="{349219AE-7CEA-49C6-A191-415CCC6A7378}" destId="{B1661DCC-CB38-4416-8A64-0290E3BB1128}" srcOrd="0" destOrd="8" presId="urn:microsoft.com/office/officeart/2005/8/layout/bList2#4"/>
    <dgm:cxn modelId="{C2DB6EC4-0F79-4D12-825E-5A81EECEC8D7}" srcId="{C969D907-C8A7-43D9-B037-2AED35738E53}" destId="{DDFD03F0-56A2-4B98-8CA2-ABF065D1BC9A}" srcOrd="1" destOrd="0" parTransId="{E58AE8A4-09A6-4D08-9D6D-0D9F45392A14}" sibTransId="{E3358DC9-269D-4612-8E28-208B0F69D00A}"/>
    <dgm:cxn modelId="{A1CE4635-0F12-4997-A543-2F3C9BBA026B}" srcId="{30FEBD4C-3463-4719-A432-FEEA4B9802D3}" destId="{516D51DC-FD3C-4961-8DB1-55BBCAE97249}" srcOrd="0" destOrd="0" parTransId="{93016D87-083B-4837-BDF8-E846A39F86A8}" sibTransId="{03AF0370-E19E-498B-B7F9-28911353E4B1}"/>
    <dgm:cxn modelId="{90DF3FD4-1EA4-46D4-BD89-D8F7F5123A5C}" type="presOf" srcId="{D810CCDA-7181-4C51-915B-DACA3BB1B745}" destId="{B1661DCC-CB38-4416-8A64-0290E3BB1128}" srcOrd="0" destOrd="11" presId="urn:microsoft.com/office/officeart/2005/8/layout/bList2#4"/>
    <dgm:cxn modelId="{A88C4C07-D546-4456-979A-6ADFAA8DC783}" type="presOf" srcId="{8737A2DC-6EBD-49E0-9AF6-A704F6133AE0}" destId="{26D6BD82-5517-4409-B728-88975F986A85}" srcOrd="0" destOrd="9" presId="urn:microsoft.com/office/officeart/2005/8/layout/bList2#4"/>
    <dgm:cxn modelId="{8052BD45-2573-4562-9AFE-6E7637F1127C}" srcId="{588C0EA6-CD8B-41E6-B3C4-099570212BF3}" destId="{352D7CC2-5B9D-44AF-9AAA-FB6CF28342E7}" srcOrd="0" destOrd="0" parTransId="{B66F2610-8628-433C-8538-A9C1D6BB4B5F}" sibTransId="{CC269745-D0C6-42F4-8E04-0705A717D25A}"/>
    <dgm:cxn modelId="{C05990F3-6500-42F8-8EC6-98CF9F085928}" type="presOf" srcId="{001D71B9-E12F-44C5-B5DB-B8F50790FCC4}" destId="{26D6BD82-5517-4409-B728-88975F986A85}" srcOrd="0" destOrd="14" presId="urn:microsoft.com/office/officeart/2005/8/layout/bList2#4"/>
    <dgm:cxn modelId="{D01157D0-5695-48FD-8100-36394119B5AB}" type="presOf" srcId="{615EBE26-0C48-44C9-A666-B47BDE04854C}" destId="{26D6BD82-5517-4409-B728-88975F986A85}" srcOrd="0" destOrd="7" presId="urn:microsoft.com/office/officeart/2005/8/layout/bList2#4"/>
    <dgm:cxn modelId="{D7AA5788-9B3D-4A92-AA08-3FCFCF6BD8D9}" type="presOf" srcId="{122A19F9-B2E2-4E22-AF50-1756E7B34E8C}" destId="{26D6BD82-5517-4409-B728-88975F986A85}" srcOrd="0" destOrd="2" presId="urn:microsoft.com/office/officeart/2005/8/layout/bList2#4"/>
    <dgm:cxn modelId="{45DB438A-DF98-4F8B-8A06-A7FFD9E53B4E}" type="presOf" srcId="{A4EBDF85-AB77-42DD-A9AC-9501E6C11D55}" destId="{26D6BD82-5517-4409-B728-88975F986A85}" srcOrd="0" destOrd="5" presId="urn:microsoft.com/office/officeart/2005/8/layout/bList2#4"/>
    <dgm:cxn modelId="{D9921091-E5A0-43DE-BD0C-C2DFA5EAD955}" srcId="{8D53AB90-AE0E-4531-AB00-E737307F851E}" destId="{9C0FCCD7-26BE-4448-B699-203668DC66F8}" srcOrd="0" destOrd="0" parTransId="{7E56C3B9-47DD-4D44-A006-C6E1EEAAF09B}" sibTransId="{D276B62A-C61F-40DE-A73F-C2E9353001A9}"/>
    <dgm:cxn modelId="{E43DDB6D-081F-4D0E-9F63-342A58CE85A1}" type="presOf" srcId="{F675B541-409C-4F98-A2C1-1619D12C9349}" destId="{B1661DCC-CB38-4416-8A64-0290E3BB1128}" srcOrd="0" destOrd="12" presId="urn:microsoft.com/office/officeart/2005/8/layout/bList2#4"/>
    <dgm:cxn modelId="{DB9AEE66-9C27-424D-AC7A-913F43819C1A}" srcId="{C969D907-C8A7-43D9-B037-2AED35738E53}" destId="{D7414711-0316-43D8-880F-2C8341160015}" srcOrd="4" destOrd="0" parTransId="{571713A9-0410-4410-8A6D-C226AFE36A2E}" sibTransId="{E9AA7184-E504-48A9-8B2E-696C0A9C8329}"/>
    <dgm:cxn modelId="{6EDFCA6A-C2CB-4699-8457-D2245D6FAEFD}" srcId="{DB4CB195-61BD-43E7-8B38-5D370F35025F}" destId="{30FEBD4C-3463-4719-A432-FEEA4B9802D3}" srcOrd="0" destOrd="0" parTransId="{EBACF551-C823-4480-B2B0-48AD5CB48F6A}" sibTransId="{3923A05D-C2B9-4802-955A-CAAA121103CD}"/>
    <dgm:cxn modelId="{A9187040-7C38-468B-9CC7-7BABFE27B338}" type="presOf" srcId="{2D022338-8B8E-4D19-8BC5-46D59A91036B}" destId="{DDD3B980-4704-4D5E-BE28-DC6E94EC263D}" srcOrd="1" destOrd="0" presId="urn:microsoft.com/office/officeart/2005/8/layout/bList2#4"/>
    <dgm:cxn modelId="{1CEC731C-7631-4772-A519-425706D97740}" type="presOf" srcId="{DB4CB195-61BD-43E7-8B38-5D370F35025F}" destId="{4ECEDDA2-72B6-4307-8BDF-7105C15718E8}" srcOrd="0" destOrd="0" presId="urn:microsoft.com/office/officeart/2005/8/layout/bList2#4"/>
    <dgm:cxn modelId="{35654CF2-9F8E-49F9-8FE3-281F2FC4A99D}" type="presOf" srcId="{6A7CF133-B2B8-4D21-AFEF-C45F6E274949}" destId="{B1661DCC-CB38-4416-8A64-0290E3BB1128}" srcOrd="0" destOrd="7" presId="urn:microsoft.com/office/officeart/2005/8/layout/bList2#4"/>
    <dgm:cxn modelId="{2092067A-4F02-4BBF-8335-19AC89C7AB40}" srcId="{516D51DC-FD3C-4961-8DB1-55BBCAE97249}" destId="{588C0EA6-CD8B-41E6-B3C4-099570212BF3}" srcOrd="3" destOrd="0" parTransId="{4C22479F-0471-40ED-95AF-7D541776F1CB}" sibTransId="{234C3658-3471-4E52-9C4A-5F80A9FDEF76}"/>
    <dgm:cxn modelId="{2DFE4E02-7D43-49C3-A49B-4D8CC138F047}" srcId="{615EBE26-0C48-44C9-A666-B47BDE04854C}" destId="{44C53142-F464-48C1-9172-67D130B39957}" srcOrd="2" destOrd="0" parTransId="{CA42A307-B2CF-486C-A296-931CE69AC9B9}" sibTransId="{563D694C-A13E-4546-BF66-61265E9E6EC3}"/>
    <dgm:cxn modelId="{840A7695-3817-400E-B3E6-83E91789D3C8}" type="presOf" srcId="{C969D907-C8A7-43D9-B037-2AED35738E53}" destId="{26D6BD82-5517-4409-B728-88975F986A85}" srcOrd="0" destOrd="1" presId="urn:microsoft.com/office/officeart/2005/8/layout/bList2#4"/>
    <dgm:cxn modelId="{CEC89AA7-2C89-4D36-B3AA-940A2C499FC5}" srcId="{C969D907-C8A7-43D9-B037-2AED35738E53}" destId="{122A19F9-B2E2-4E22-AF50-1756E7B34E8C}" srcOrd="0" destOrd="0" parTransId="{9556C671-F1C5-41D1-972D-281E35C4DA17}" sibTransId="{08A9A3F5-84AC-44F0-A12F-F6C1E6A0A86D}"/>
    <dgm:cxn modelId="{D85D4027-B317-472F-8D2D-052FD48EC386}" type="presOf" srcId="{352D7CC2-5B9D-44AF-9AAA-FB6CF28342E7}" destId="{B1661DCC-CB38-4416-8A64-0290E3BB1128}" srcOrd="0" destOrd="5" presId="urn:microsoft.com/office/officeart/2005/8/layout/bList2#4"/>
    <dgm:cxn modelId="{478EAFFD-75C4-4A55-8FF5-913E8CB06902}" type="presOf" srcId="{7A02B956-C537-4F9E-84C3-371E1657288C}" destId="{26D6BD82-5517-4409-B728-88975F986A85}" srcOrd="0" destOrd="13" presId="urn:microsoft.com/office/officeart/2005/8/layout/bList2#4"/>
    <dgm:cxn modelId="{942BD290-6700-4E84-BE96-9BB4EFBD4DA2}" srcId="{C969D907-C8A7-43D9-B037-2AED35738E53}" destId="{A4EBDF85-AB77-42DD-A9AC-9501E6C11D55}" srcOrd="3" destOrd="0" parTransId="{065B3492-EB68-4EDE-82EF-92E4B6119C62}" sibTransId="{E75926F2-B87A-41EA-8480-3406B3FFA1FF}"/>
    <dgm:cxn modelId="{F8499647-06C1-47A9-BE3B-604C15D29619}" type="presOf" srcId="{69A4EDCE-DBED-4962-8BDB-52B0BA62E786}" destId="{B1661DCC-CB38-4416-8A64-0290E3BB1128}" srcOrd="0" destOrd="9" presId="urn:microsoft.com/office/officeart/2005/8/layout/bList2#4"/>
    <dgm:cxn modelId="{FF15511E-32BF-4384-BAA7-2508F09A9AE1}" type="presOf" srcId="{30FEBD4C-3463-4719-A432-FEEA4B9802D3}" destId="{0ED64C90-6CE0-4176-BF90-B1635FA7C855}" srcOrd="0" destOrd="0" presId="urn:microsoft.com/office/officeart/2005/8/layout/bList2#4"/>
    <dgm:cxn modelId="{1C4EA085-0380-4BD0-974E-1B83FA6A7387}" type="presOf" srcId="{30FEBD4C-3463-4719-A432-FEEA4B9802D3}" destId="{8C6AF811-3CEE-49E4-9B88-B1337A5A165B}" srcOrd="1" destOrd="0" presId="urn:microsoft.com/office/officeart/2005/8/layout/bList2#4"/>
    <dgm:cxn modelId="{8B76FA98-ECD4-4AF3-B624-B657433671AA}" srcId="{516D51DC-FD3C-4961-8DB1-55BBCAE97249}" destId="{D810CCDA-7181-4C51-915B-DACA3BB1B745}" srcOrd="7" destOrd="0" parTransId="{F067658B-21A7-4CAA-8B44-4EA7D4A3BE08}" sibTransId="{7B349F4B-C26F-407F-9BB0-EFB0EB0A57F4}"/>
    <dgm:cxn modelId="{030B3F8B-5340-4A7B-A9BF-1298ABC4BD33}" srcId="{588C0EA6-CD8B-41E6-B3C4-099570212BF3}" destId="{5A7E8F40-0CD0-4747-BE14-EF566283994C}" srcOrd="1" destOrd="0" parTransId="{F8CEBA75-6593-4B82-BA92-6FE8B52615CC}" sibTransId="{7AF1B6A9-D26E-48A9-A096-1B950155471F}"/>
    <dgm:cxn modelId="{D7879CB8-EEC7-44A9-82B0-C41FF569258C}" srcId="{8D53AB90-AE0E-4531-AB00-E737307F851E}" destId="{001D71B9-E12F-44C5-B5DB-B8F50790FCC4}" srcOrd="2" destOrd="0" parTransId="{864B644D-D212-43EA-ABB7-9A25A17D711D}" sibTransId="{A9C6737A-5515-4E32-8C10-EB4CCBDFBE84}"/>
    <dgm:cxn modelId="{A5A8EA49-1E4D-4384-8877-DA3534BCDEBA}" srcId="{516D51DC-FD3C-4961-8DB1-55BBCAE97249}" destId="{AFDD590E-92A5-468F-980D-F61ECFED84C6}" srcOrd="6" destOrd="0" parTransId="{E14DBD65-A1DC-4744-AC11-AC4F5A8AA1FD}" sibTransId="{7927C465-BD70-492C-B311-164107B3DE7B}"/>
    <dgm:cxn modelId="{3ECD1053-FBBE-4E3E-A67C-4D24561E01DB}" type="presOf" srcId="{5A7E8F40-0CD0-4747-BE14-EF566283994C}" destId="{B1661DCC-CB38-4416-8A64-0290E3BB1128}" srcOrd="0" destOrd="6" presId="urn:microsoft.com/office/officeart/2005/8/layout/bList2#4"/>
    <dgm:cxn modelId="{0FE638E3-F0E3-491C-81B8-1487CF76183B}" srcId="{DB4CB195-61BD-43E7-8B38-5D370F35025F}" destId="{2D022338-8B8E-4D19-8BC5-46D59A91036B}" srcOrd="1" destOrd="0" parTransId="{495B95A8-890C-4435-A885-538919E4A0F1}" sibTransId="{7EAB68A8-0DD4-4D07-AD6B-96095D065D5C}"/>
    <dgm:cxn modelId="{48C245BA-DAAD-4EE8-942B-07D89CF93732}" type="presOf" srcId="{B6AA88B2-8959-467B-9FEC-DBD5115EA14F}" destId="{26D6BD82-5517-4409-B728-88975F986A85}" srcOrd="0" destOrd="8" presId="urn:microsoft.com/office/officeart/2005/8/layout/bList2#4"/>
    <dgm:cxn modelId="{2C688BE2-2F75-490C-872F-44C95E6E8DA5}" type="presOf" srcId="{516D51DC-FD3C-4961-8DB1-55BBCAE97249}" destId="{B1661DCC-CB38-4416-8A64-0290E3BB1128}" srcOrd="0" destOrd="0" presId="urn:microsoft.com/office/officeart/2005/8/layout/bList2#4"/>
    <dgm:cxn modelId="{8E7157D3-BE46-44C1-8418-7F43DF6B94B9}" type="presOf" srcId="{8D53AB90-AE0E-4531-AB00-E737307F851E}" destId="{26D6BD82-5517-4409-B728-88975F986A85}" srcOrd="0" destOrd="11" presId="urn:microsoft.com/office/officeart/2005/8/layout/bList2#4"/>
    <dgm:cxn modelId="{CD45818F-6F98-48E0-BB20-6A0285823AE7}" type="presOf" srcId="{3923A05D-C2B9-4802-955A-CAAA121103CD}" destId="{699EBA39-7F31-4C62-8E89-76AED75429C2}" srcOrd="0" destOrd="0" presId="urn:microsoft.com/office/officeart/2005/8/layout/bList2#4"/>
    <dgm:cxn modelId="{053C4F2A-35C5-47E4-932F-51E2F7DBA92E}" type="presOf" srcId="{9C0FCCD7-26BE-4448-B699-203668DC66F8}" destId="{26D6BD82-5517-4409-B728-88975F986A85}" srcOrd="0" destOrd="12" presId="urn:microsoft.com/office/officeart/2005/8/layout/bList2#4"/>
    <dgm:cxn modelId="{5E88CFB1-6C17-4EAC-8993-776EF5F4FACF}" srcId="{0F405202-386E-4179-AA7F-4AB8C21EA325}" destId="{615EBE26-0C48-44C9-A666-B47BDE04854C}" srcOrd="1" destOrd="0" parTransId="{3E913D0C-83A3-4DB1-8057-33501D1D2A50}" sibTransId="{D77B1C2F-DBFC-430A-A56F-D8E8A270682E}"/>
    <dgm:cxn modelId="{398038CD-DD44-4D67-A866-384AB38BFD75}" srcId="{516D51DC-FD3C-4961-8DB1-55BBCAE97249}" destId="{1104AB36-B956-459B-9267-B412E04072AF}" srcOrd="1" destOrd="0" parTransId="{4730003D-2D3F-4199-964E-6A6815F3806D}" sibTransId="{FFC8D036-9602-4956-9496-DF5D5A8F179E}"/>
    <dgm:cxn modelId="{15EF84D8-1B3A-4C11-B86F-6434FDD0A37F}" srcId="{C969D907-C8A7-43D9-B037-2AED35738E53}" destId="{2D63CC5B-66BF-475E-AAEE-F084449A099E}" srcOrd="2" destOrd="0" parTransId="{11E2E8BA-E7F0-4001-A463-2B533150BD78}" sibTransId="{303311A8-B81D-41C6-B7CB-A7D2EBC5F961}"/>
    <dgm:cxn modelId="{DE88556B-B86A-4A2D-914B-1CF8BFD244DB}" srcId="{588C0EA6-CD8B-41E6-B3C4-099570212BF3}" destId="{6A7CF133-B2B8-4D21-AFEF-C45F6E274949}" srcOrd="2" destOrd="0" parTransId="{20F493D0-7532-4412-BA76-B1606DE29DCA}" sibTransId="{7C92E1B6-3920-4EE3-9C7E-D387AF6D6751}"/>
    <dgm:cxn modelId="{5430B637-AD12-46CA-939C-AF33382E1312}" srcId="{516D51DC-FD3C-4961-8DB1-55BBCAE97249}" destId="{69A4EDCE-DBED-4962-8BDB-52B0BA62E786}" srcOrd="5" destOrd="0" parTransId="{6D7D9381-B91F-4897-9566-E9CB4CA22234}" sibTransId="{EA386CD9-CDA7-49D5-961C-24C971714CAA}"/>
    <dgm:cxn modelId="{BEA49D70-4B6B-4264-8D20-33754475C6FD}" type="presOf" srcId="{44C53142-F464-48C1-9172-67D130B39957}" destId="{26D6BD82-5517-4409-B728-88975F986A85}" srcOrd="0" destOrd="10" presId="urn:microsoft.com/office/officeart/2005/8/layout/bList2#4"/>
    <dgm:cxn modelId="{2991BE49-30FA-469E-8AA9-FCA283C7E885}" type="presOf" srcId="{AFDD590E-92A5-468F-980D-F61ECFED84C6}" destId="{B1661DCC-CB38-4416-8A64-0290E3BB1128}" srcOrd="0" destOrd="10" presId="urn:microsoft.com/office/officeart/2005/8/layout/bList2#4"/>
    <dgm:cxn modelId="{E55AE5AD-4E37-4C03-B434-CA8812774158}" srcId="{516D51DC-FD3C-4961-8DB1-55BBCAE97249}" destId="{676C81F5-3656-4CCB-8EF8-777097C0245A}" srcOrd="2" destOrd="0" parTransId="{A3BD7A03-E33A-4BB3-A6E1-D9C28CDDDFB2}" sibTransId="{87375BE5-0383-4C10-A8ED-3ACBFEA832D9}"/>
    <dgm:cxn modelId="{D11C1375-BC69-4503-A68B-368F3EBE0D55}" type="presOf" srcId="{2D022338-8B8E-4D19-8BC5-46D59A91036B}" destId="{738E878D-8515-4C5D-BEA4-360C04C879C7}" srcOrd="0" destOrd="0" presId="urn:microsoft.com/office/officeart/2005/8/layout/bList2#4"/>
    <dgm:cxn modelId="{5610D190-07DC-4DD0-91A5-1312E5E8ECF8}" srcId="{8D53AB90-AE0E-4531-AB00-E737307F851E}" destId="{7A02B956-C537-4F9E-84C3-371E1657288C}" srcOrd="1" destOrd="0" parTransId="{48208CA5-073D-4A06-8CBA-3F221353C45E}" sibTransId="{B3E1506E-7F62-4A90-84CC-92DB12208E32}"/>
    <dgm:cxn modelId="{126F1231-88F7-48FD-A4FD-483301BEED9A}" type="presOf" srcId="{588C0EA6-CD8B-41E6-B3C4-099570212BF3}" destId="{B1661DCC-CB38-4416-8A64-0290E3BB1128}" srcOrd="0" destOrd="4" presId="urn:microsoft.com/office/officeart/2005/8/layout/bList2#4"/>
    <dgm:cxn modelId="{62F68B0E-5EB9-4285-AF84-F8582B7B28A2}" type="presParOf" srcId="{4ECEDDA2-72B6-4307-8BDF-7105C15718E8}" destId="{04E06508-8632-4EA5-BCD0-7527A352449D}" srcOrd="0" destOrd="0" presId="urn:microsoft.com/office/officeart/2005/8/layout/bList2#4"/>
    <dgm:cxn modelId="{AD993D09-786F-4C53-9FAF-41AFFCFDE39E}" type="presParOf" srcId="{04E06508-8632-4EA5-BCD0-7527A352449D}" destId="{B1661DCC-CB38-4416-8A64-0290E3BB1128}" srcOrd="0" destOrd="0" presId="urn:microsoft.com/office/officeart/2005/8/layout/bList2#4"/>
    <dgm:cxn modelId="{96CFE17B-2A8D-442F-8C3B-F51C2BE4809E}" type="presParOf" srcId="{04E06508-8632-4EA5-BCD0-7527A352449D}" destId="{0ED64C90-6CE0-4176-BF90-B1635FA7C855}" srcOrd="1" destOrd="0" presId="urn:microsoft.com/office/officeart/2005/8/layout/bList2#4"/>
    <dgm:cxn modelId="{07B92468-EA39-4F79-A070-FAB81AE77350}" type="presParOf" srcId="{04E06508-8632-4EA5-BCD0-7527A352449D}" destId="{8C6AF811-3CEE-49E4-9B88-B1337A5A165B}" srcOrd="2" destOrd="0" presId="urn:microsoft.com/office/officeart/2005/8/layout/bList2#4"/>
    <dgm:cxn modelId="{8A09D425-B300-4C66-A9B6-4D0E4271FDF8}" type="presParOf" srcId="{04E06508-8632-4EA5-BCD0-7527A352449D}" destId="{CF0AB02E-7229-4813-A808-182951800784}" srcOrd="3" destOrd="0" presId="urn:microsoft.com/office/officeart/2005/8/layout/bList2#4"/>
    <dgm:cxn modelId="{450E930E-1E37-4009-8A8F-49F5257E33C4}" type="presParOf" srcId="{4ECEDDA2-72B6-4307-8BDF-7105C15718E8}" destId="{699EBA39-7F31-4C62-8E89-76AED75429C2}" srcOrd="1" destOrd="0" presId="urn:microsoft.com/office/officeart/2005/8/layout/bList2#4"/>
    <dgm:cxn modelId="{BB51DAA2-6EE4-49AD-B6F1-5ED0CC387B6E}" type="presParOf" srcId="{4ECEDDA2-72B6-4307-8BDF-7105C15718E8}" destId="{793F210E-8160-4785-BF3E-11559608E972}" srcOrd="2" destOrd="0" presId="urn:microsoft.com/office/officeart/2005/8/layout/bList2#4"/>
    <dgm:cxn modelId="{6925533A-0998-4C3D-AC75-A6B7A8F0F825}" type="presParOf" srcId="{793F210E-8160-4785-BF3E-11559608E972}" destId="{26D6BD82-5517-4409-B728-88975F986A85}" srcOrd="0" destOrd="0" presId="urn:microsoft.com/office/officeart/2005/8/layout/bList2#4"/>
    <dgm:cxn modelId="{FC0A1261-F65C-459A-A0F8-1F880F83BCEC}" type="presParOf" srcId="{793F210E-8160-4785-BF3E-11559608E972}" destId="{738E878D-8515-4C5D-BEA4-360C04C879C7}" srcOrd="1" destOrd="0" presId="urn:microsoft.com/office/officeart/2005/8/layout/bList2#4"/>
    <dgm:cxn modelId="{FCDBB205-231F-4FCE-A96B-9757039860B0}" type="presParOf" srcId="{793F210E-8160-4785-BF3E-11559608E972}" destId="{DDD3B980-4704-4D5E-BE28-DC6E94EC263D}" srcOrd="2" destOrd="0" presId="urn:microsoft.com/office/officeart/2005/8/layout/bList2#4"/>
    <dgm:cxn modelId="{28093172-6215-4842-A881-54853E234F5F}" type="presParOf" srcId="{793F210E-8160-4785-BF3E-11559608E972}" destId="{6C2E1EAF-0973-4CA5-BB4C-3CA52F22BF6B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CB195-61BD-43E7-8B38-5D370F35025F}" type="doc">
      <dgm:prSet loTypeId="urn:microsoft.com/office/officeart/2005/8/layout/bList2#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6D51DC-FD3C-4961-8DB1-55BBCAE972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1440" tIns="91440" rIns="91440" bIns="91440"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FEM Builder is an interactive PC based Windows® program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93016D87-083B-4837-BDF8-E846A39F86A8}" type="par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3AF0370-E19E-498B-B7F9-28911353E4B1}" type="sib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D022338-8B8E-4D19-8BC5-46D59A91036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Integration Hardware Design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95B95A8-890C-4435-A885-538919E4A0F1}" type="par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AB68A8-0DD4-4D07-AD6B-96095D065D5C}" type="sib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F405202-386E-4179-AA7F-4AB8C21EA3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Engineering design and analysis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0566E5E5-61D3-4138-9761-030B1D412064}" type="par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C84443-C79C-4788-8CAC-36A71235FF35}" type="sib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37BF967-4EB9-4D25-889A-1B01FC3AAE9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pPr algn="l"/>
          <a:r>
            <a:rPr lang="en-US" sz="1800" b="1" dirty="0" smtClean="0">
              <a:latin typeface="Arial" pitchFamily="34" charset="0"/>
              <a:cs typeface="Arial" pitchFamily="34" charset="0"/>
            </a:rPr>
            <a:t>System Loads &amp; Dynamics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CC3C18A-6B7E-4C4C-B3D7-B8F23CCDE9A6}" type="par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5C0E697-4F41-455F-BDCD-C7981C73631D}" type="sib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F90F2DC-57E0-4DAE-819E-76995231EC8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Assessment of vibration, acoustic, and shock environments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EADE4833-ECFF-4A10-B893-22E0103F15CD}" type="par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00D77FE-B4C8-40C7-A286-D947A4A040F6}" type="sib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0FEBD4C-3463-4719-A432-FEEA4B9802D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FEM Builder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923A05D-C2B9-4802-955A-CAAA121103CD}" type="sib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BACF551-C823-4480-B2B0-48AD5CB48F6A}" type="par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1A82D04-9E43-4130-A560-E6079DED8D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400" dirty="0" smtClean="0">
            <a:latin typeface="Arial" pitchFamily="34" charset="0"/>
            <a:cs typeface="Arial" pitchFamily="34" charset="0"/>
          </a:endParaRPr>
        </a:p>
      </dgm:t>
    </dgm:pt>
    <dgm:pt modelId="{A8D2D104-BBFB-4310-BB25-A044C2024CE0}" type="parTrans" cxnId="{80F47AF1-3419-4ADD-A783-406767654673}">
      <dgm:prSet/>
      <dgm:spPr/>
      <dgm:t>
        <a:bodyPr/>
        <a:lstStyle/>
        <a:p>
          <a:endParaRPr lang="en-US"/>
        </a:p>
      </dgm:t>
    </dgm:pt>
    <dgm:pt modelId="{90EDCFF2-163F-4B7A-A541-BE05824EE919}" type="sibTrans" cxnId="{80F47AF1-3419-4ADD-A783-406767654673}">
      <dgm:prSet/>
      <dgm:spPr/>
      <dgm:t>
        <a:bodyPr/>
        <a:lstStyle/>
        <a:p>
          <a:endParaRPr lang="en-US"/>
        </a:p>
      </dgm:t>
    </dgm:pt>
    <dgm:pt modelId="{829D45CF-33CF-4A74-9E30-DD1D9C6488AF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Developed by the Scientific and Engineering Programming Team for internal use</a:t>
          </a:r>
        </a:p>
      </dgm:t>
    </dgm:pt>
    <dgm:pt modelId="{FCD25FC1-45C7-4354-A5D9-EBAC51E79A0C}" type="parTrans" cxnId="{AD60159B-9B51-4B8D-B89E-EDE4F5D51407}">
      <dgm:prSet/>
      <dgm:spPr/>
      <dgm:t>
        <a:bodyPr/>
        <a:lstStyle/>
        <a:p>
          <a:endParaRPr lang="en-US"/>
        </a:p>
      </dgm:t>
    </dgm:pt>
    <dgm:pt modelId="{F04CAE1E-2B9F-48DF-BC83-8074261EBE7F}" type="sibTrans" cxnId="{AD60159B-9B51-4B8D-B89E-EDE4F5D51407}">
      <dgm:prSet/>
      <dgm:spPr/>
      <dgm:t>
        <a:bodyPr/>
        <a:lstStyle/>
        <a:p>
          <a:endParaRPr lang="en-US"/>
        </a:p>
      </dgm:t>
    </dgm:pt>
    <dgm:pt modelId="{120B5FB7-1806-4170-A31C-21D239232A32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Jointly funded and used by AFRL and NASA; in use at several ATK sites</a:t>
          </a:r>
        </a:p>
      </dgm:t>
    </dgm:pt>
    <dgm:pt modelId="{57A59C37-2E9E-466B-B0B8-77EDA43DA108}" type="parTrans" cxnId="{9B9DA459-914D-4A0F-A20C-445721D67A7A}">
      <dgm:prSet/>
      <dgm:spPr/>
      <dgm:t>
        <a:bodyPr/>
        <a:lstStyle/>
        <a:p>
          <a:endParaRPr lang="en-US"/>
        </a:p>
      </dgm:t>
    </dgm:pt>
    <dgm:pt modelId="{53DE379D-C334-4BA7-9D56-D5B5A0C44178}" type="sibTrans" cxnId="{9B9DA459-914D-4A0F-A20C-445721D67A7A}">
      <dgm:prSet/>
      <dgm:spPr/>
      <dgm:t>
        <a:bodyPr/>
        <a:lstStyle/>
        <a:p>
          <a:endParaRPr lang="en-US"/>
        </a:p>
      </dgm:t>
    </dgm:pt>
    <dgm:pt modelId="{C11C5348-FD7B-4969-A3CB-C45C456E6DC8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FEM Builder provides tools for:</a:t>
          </a:r>
        </a:p>
      </dgm:t>
    </dgm:pt>
    <dgm:pt modelId="{A9151757-4012-4830-991F-F8F0B154D2CA}" type="parTrans" cxnId="{422A6988-1A95-4C12-BA7A-C432523219CD}">
      <dgm:prSet/>
      <dgm:spPr/>
      <dgm:t>
        <a:bodyPr/>
        <a:lstStyle/>
        <a:p>
          <a:endParaRPr lang="en-US"/>
        </a:p>
      </dgm:t>
    </dgm:pt>
    <dgm:pt modelId="{FD528888-5039-435F-891E-4566A8F048BE}" type="sibTrans" cxnId="{422A6988-1A95-4C12-BA7A-C432523219CD}">
      <dgm:prSet/>
      <dgm:spPr/>
      <dgm:t>
        <a:bodyPr/>
        <a:lstStyle/>
        <a:p>
          <a:endParaRPr lang="en-US"/>
        </a:p>
      </dgm:t>
    </dgm:pt>
    <dgm:pt modelId="{917D156E-518C-4CCC-827E-89F69C1DD9D4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Pre-processing – Finite Element Model creation</a:t>
          </a:r>
        </a:p>
      </dgm:t>
    </dgm:pt>
    <dgm:pt modelId="{2E5A9639-77C0-49B5-AE3D-EEF2A9E4400B}" type="parTrans" cxnId="{A25CFA48-4D05-451A-BA4A-80513B06FC79}">
      <dgm:prSet/>
      <dgm:spPr/>
      <dgm:t>
        <a:bodyPr/>
        <a:lstStyle/>
        <a:p>
          <a:endParaRPr lang="en-US"/>
        </a:p>
      </dgm:t>
    </dgm:pt>
    <dgm:pt modelId="{F237171A-3C16-4CAF-ACBC-2D646BCF4AC0}" type="sibTrans" cxnId="{A25CFA48-4D05-451A-BA4A-80513B06FC79}">
      <dgm:prSet/>
      <dgm:spPr/>
      <dgm:t>
        <a:bodyPr/>
        <a:lstStyle/>
        <a:p>
          <a:endParaRPr lang="en-US"/>
        </a:p>
      </dgm:t>
    </dgm:pt>
    <dgm:pt modelId="{234E2C34-E33D-4982-BFC7-45FD08E7F35A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Post-processing – Result evaluation and visualization</a:t>
          </a:r>
        </a:p>
      </dgm:t>
    </dgm:pt>
    <dgm:pt modelId="{6BEF5302-D4C4-4466-9002-B4BD5B618FDE}" type="parTrans" cxnId="{B349B5E1-FC10-4215-B9C7-3F7F1B2DBBE0}">
      <dgm:prSet/>
      <dgm:spPr/>
      <dgm:t>
        <a:bodyPr/>
        <a:lstStyle/>
        <a:p>
          <a:endParaRPr lang="en-US"/>
        </a:p>
      </dgm:t>
    </dgm:pt>
    <dgm:pt modelId="{9B879DD0-D393-43AD-94D4-3F65A29C4192}" type="sibTrans" cxnId="{B349B5E1-FC10-4215-B9C7-3F7F1B2DBBE0}">
      <dgm:prSet/>
      <dgm:spPr/>
      <dgm:t>
        <a:bodyPr/>
        <a:lstStyle/>
        <a:p>
          <a:endParaRPr lang="en-US"/>
        </a:p>
      </dgm:t>
    </dgm:pt>
    <dgm:pt modelId="{E792C30C-D704-4F8B-93D9-A7B9AC5E7677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Solver interfacing – Reading/writing input/output files for many solvers</a:t>
          </a:r>
        </a:p>
      </dgm:t>
    </dgm:pt>
    <dgm:pt modelId="{8EF83CC0-0A82-4B8F-B7CF-DD4888EE8B70}" type="parTrans" cxnId="{E9ABCD96-2A9B-4E19-BB93-16A962F5B815}">
      <dgm:prSet/>
      <dgm:spPr/>
      <dgm:t>
        <a:bodyPr/>
        <a:lstStyle/>
        <a:p>
          <a:endParaRPr lang="en-US"/>
        </a:p>
      </dgm:t>
    </dgm:pt>
    <dgm:pt modelId="{E52A9314-C508-44C1-BF70-59AEE9AB98BD}" type="sibTrans" cxnId="{E9ABCD96-2A9B-4E19-BB93-16A962F5B815}">
      <dgm:prSet/>
      <dgm:spPr/>
      <dgm:t>
        <a:bodyPr/>
        <a:lstStyle/>
        <a:p>
          <a:endParaRPr lang="en-US"/>
        </a:p>
      </dgm:t>
    </dgm:pt>
    <dgm:pt modelId="{CE5D7498-B32B-40CD-966C-D6AE425DD6CA}">
      <dgm:prSet custT="1"/>
      <dgm:spPr/>
      <dgm:t>
        <a:bodyPr/>
        <a:lstStyle/>
        <a:p>
          <a:endParaRPr lang="en-US" sz="1400" b="1" dirty="0" smtClean="0">
            <a:latin typeface="Arial" pitchFamily="34" charset="0"/>
            <a:cs typeface="Arial" pitchFamily="34" charset="0"/>
          </a:endParaRPr>
        </a:p>
      </dgm:t>
    </dgm:pt>
    <dgm:pt modelId="{CD4F905F-391D-4435-A158-0A69ECA3A3C9}" type="parTrans" cxnId="{C66C6440-53D0-4F31-B098-C87107E5B8EF}">
      <dgm:prSet/>
      <dgm:spPr/>
      <dgm:t>
        <a:bodyPr/>
        <a:lstStyle/>
        <a:p>
          <a:endParaRPr lang="en-US"/>
        </a:p>
      </dgm:t>
    </dgm:pt>
    <dgm:pt modelId="{00C566D8-33C4-4460-A955-D79AE183E82F}" type="sibTrans" cxnId="{C66C6440-53D0-4F31-B098-C87107E5B8EF}">
      <dgm:prSet/>
      <dgm:spPr/>
      <dgm:t>
        <a:bodyPr/>
        <a:lstStyle/>
        <a:p>
          <a:endParaRPr lang="en-US"/>
        </a:p>
      </dgm:t>
    </dgm:pt>
    <dgm:pt modelId="{687C250E-3AB9-488B-ADF3-02F788DDE8D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Solution coupling – Automated iterative coupled solutions using multiple solvers</a:t>
          </a:r>
          <a:endParaRPr lang="en-US" sz="1100" b="0" dirty="0" smtClean="0">
            <a:latin typeface="Arial" pitchFamily="34" charset="0"/>
            <a:cs typeface="Arial" pitchFamily="34" charset="0"/>
          </a:endParaRPr>
        </a:p>
      </dgm:t>
    </dgm:pt>
    <dgm:pt modelId="{B92AA78B-5DDF-43DD-BBE7-C6E3F2ADF21C}" type="parTrans" cxnId="{AE750927-1689-45EC-AEC7-27C124AD1BF6}">
      <dgm:prSet/>
      <dgm:spPr/>
      <dgm:t>
        <a:bodyPr/>
        <a:lstStyle/>
        <a:p>
          <a:endParaRPr lang="en-US"/>
        </a:p>
      </dgm:t>
    </dgm:pt>
    <dgm:pt modelId="{DEDA3162-EB0D-4264-A68A-63F09C8EF505}" type="sibTrans" cxnId="{AE750927-1689-45EC-AEC7-27C124AD1BF6}">
      <dgm:prSet/>
      <dgm:spPr/>
      <dgm:t>
        <a:bodyPr/>
        <a:lstStyle/>
        <a:p>
          <a:endParaRPr lang="en-US"/>
        </a:p>
      </dgm:t>
    </dgm:pt>
    <dgm:pt modelId="{FA7FAC42-403E-4A58-A44E-3390BEBA2A7C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Vehicle hardware</a:t>
          </a:r>
        </a:p>
      </dgm:t>
    </dgm:pt>
    <dgm:pt modelId="{A94173E5-4E2C-48C1-812C-17DA5C636892}" type="parTrans" cxnId="{2CF4E8B5-6769-4525-8750-5FFF52F18B6B}">
      <dgm:prSet/>
      <dgm:spPr/>
      <dgm:t>
        <a:bodyPr/>
        <a:lstStyle/>
        <a:p>
          <a:endParaRPr lang="en-US"/>
        </a:p>
      </dgm:t>
    </dgm:pt>
    <dgm:pt modelId="{EAB25BC6-BD54-44B9-B241-19BB16C254F0}" type="sibTrans" cxnId="{2CF4E8B5-6769-4525-8750-5FFF52F18B6B}">
      <dgm:prSet/>
      <dgm:spPr/>
      <dgm:t>
        <a:bodyPr/>
        <a:lstStyle/>
        <a:p>
          <a:endParaRPr lang="en-US"/>
        </a:p>
      </dgm:t>
    </dgm:pt>
    <dgm:pt modelId="{8F0BD999-3625-44A5-8409-0F2774C9BD09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Component packaging</a:t>
          </a:r>
        </a:p>
      </dgm:t>
    </dgm:pt>
    <dgm:pt modelId="{63721554-5A59-4CA2-BF84-B536117E96A5}" type="parTrans" cxnId="{89A6B9BD-F4CB-4949-BF7D-371EAFDCC0B5}">
      <dgm:prSet/>
      <dgm:spPr/>
      <dgm:t>
        <a:bodyPr/>
        <a:lstStyle/>
        <a:p>
          <a:endParaRPr lang="en-US"/>
        </a:p>
      </dgm:t>
    </dgm:pt>
    <dgm:pt modelId="{762225F3-D86C-4603-8CD9-6AFA86AE2D5C}" type="sibTrans" cxnId="{89A6B9BD-F4CB-4949-BF7D-371EAFDCC0B5}">
      <dgm:prSet/>
      <dgm:spPr/>
      <dgm:t>
        <a:bodyPr/>
        <a:lstStyle/>
        <a:p>
          <a:endParaRPr lang="en-US"/>
        </a:p>
      </dgm:t>
    </dgm:pt>
    <dgm:pt modelId="{EAF0BBC9-AEBD-4402-A0B7-915836265147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Assemblies and installations</a:t>
          </a:r>
        </a:p>
      </dgm:t>
    </dgm:pt>
    <dgm:pt modelId="{93F64350-71D8-412B-8961-E9BFF2019F55}" type="parTrans" cxnId="{9D9EDCDA-56DC-4F79-B3C0-7240DF04BD0E}">
      <dgm:prSet/>
      <dgm:spPr/>
      <dgm:t>
        <a:bodyPr/>
        <a:lstStyle/>
        <a:p>
          <a:endParaRPr lang="en-US"/>
        </a:p>
      </dgm:t>
    </dgm:pt>
    <dgm:pt modelId="{DF409C8C-958B-442F-AE53-4903830E017D}" type="sibTrans" cxnId="{9D9EDCDA-56DC-4F79-B3C0-7240DF04BD0E}">
      <dgm:prSet/>
      <dgm:spPr/>
      <dgm:t>
        <a:bodyPr/>
        <a:lstStyle/>
        <a:p>
          <a:endParaRPr lang="en-US"/>
        </a:p>
      </dgm:t>
    </dgm:pt>
    <dgm:pt modelId="{A48EC830-797A-489F-B1BA-B8B198C17FCE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Material evaluation/compatibility</a:t>
          </a:r>
        </a:p>
      </dgm:t>
    </dgm:pt>
    <dgm:pt modelId="{DE7D1894-97F7-4E4A-B068-8E707FA5C850}" type="parTrans" cxnId="{D7F1169D-A770-4FC9-9D48-318C5500318B}">
      <dgm:prSet/>
      <dgm:spPr/>
      <dgm:t>
        <a:bodyPr/>
        <a:lstStyle/>
        <a:p>
          <a:endParaRPr lang="en-US"/>
        </a:p>
      </dgm:t>
    </dgm:pt>
    <dgm:pt modelId="{A87B48CF-15A5-406E-8D57-038D3A1FA4F6}" type="sibTrans" cxnId="{D7F1169D-A770-4FC9-9D48-318C5500318B}">
      <dgm:prSet/>
      <dgm:spPr/>
      <dgm:t>
        <a:bodyPr/>
        <a:lstStyle/>
        <a:p>
          <a:endParaRPr lang="en-US"/>
        </a:p>
      </dgm:t>
    </dgm:pt>
    <dgm:pt modelId="{8A061561-E5E3-43A8-AF47-9868AF98A0DE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Engineering interface and interface integration</a:t>
          </a:r>
        </a:p>
      </dgm:t>
    </dgm:pt>
    <dgm:pt modelId="{6619CC1B-1B87-4036-B119-2176B22C089F}" type="parTrans" cxnId="{F07A15D5-9720-4193-B091-A371CA2A83BA}">
      <dgm:prSet/>
      <dgm:spPr/>
      <dgm:t>
        <a:bodyPr/>
        <a:lstStyle/>
        <a:p>
          <a:endParaRPr lang="en-US"/>
        </a:p>
      </dgm:t>
    </dgm:pt>
    <dgm:pt modelId="{4FC45957-515C-4BFC-A4D9-9F63C0460164}" type="sibTrans" cxnId="{F07A15D5-9720-4193-B091-A371CA2A83BA}">
      <dgm:prSet/>
      <dgm:spPr/>
      <dgm:t>
        <a:bodyPr/>
        <a:lstStyle/>
        <a:p>
          <a:endParaRPr lang="en-US"/>
        </a:p>
      </dgm:t>
    </dgm:pt>
    <dgm:pt modelId="{46870A2D-1A04-45E0-9A6B-5C8AB532DE5B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Engineering layouts</a:t>
          </a:r>
        </a:p>
      </dgm:t>
    </dgm:pt>
    <dgm:pt modelId="{D29D0B48-C8A0-40B3-AF7A-9B471E1EFF82}" type="parTrans" cxnId="{F27B888F-620A-4CB0-9A15-365B3B2D4525}">
      <dgm:prSet/>
      <dgm:spPr/>
      <dgm:t>
        <a:bodyPr/>
        <a:lstStyle/>
        <a:p>
          <a:endParaRPr lang="en-US"/>
        </a:p>
      </dgm:t>
    </dgm:pt>
    <dgm:pt modelId="{F6E8507B-4759-49E6-93D1-C9067DF409BE}" type="sibTrans" cxnId="{F27B888F-620A-4CB0-9A15-365B3B2D4525}">
      <dgm:prSet/>
      <dgm:spPr/>
      <dgm:t>
        <a:bodyPr/>
        <a:lstStyle/>
        <a:p>
          <a:endParaRPr lang="en-US"/>
        </a:p>
      </dgm:t>
    </dgm:pt>
    <dgm:pt modelId="{D02004ED-A109-42C1-B1BF-58FCB5376126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Electronics and physical 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mockups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D3226396-3A6A-4282-B087-036FCCA61711}" type="parTrans" cxnId="{69C41B09-A0C1-4AEF-95C9-E33AF0320EBA}">
      <dgm:prSet/>
      <dgm:spPr/>
      <dgm:t>
        <a:bodyPr/>
        <a:lstStyle/>
        <a:p>
          <a:endParaRPr lang="en-US"/>
        </a:p>
      </dgm:t>
    </dgm:pt>
    <dgm:pt modelId="{C17A1FA1-A0C4-4520-87D9-E7A4AD61AF5A}" type="sibTrans" cxnId="{69C41B09-A0C1-4AEF-95C9-E33AF0320EBA}">
      <dgm:prSet/>
      <dgm:spPr/>
      <dgm:t>
        <a:bodyPr/>
        <a:lstStyle/>
        <a:p>
          <a:endParaRPr lang="en-US"/>
        </a:p>
      </dgm:t>
    </dgm:pt>
    <dgm:pt modelId="{4D5177E4-BBB6-45BD-84C9-C5C059F6C589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Indentured document lists</a:t>
          </a:r>
        </a:p>
      </dgm:t>
    </dgm:pt>
    <dgm:pt modelId="{4EEE20CB-3ED5-4744-8C8B-714336C72137}" type="parTrans" cxnId="{3536B025-72E1-4748-B885-E331734349DD}">
      <dgm:prSet/>
      <dgm:spPr/>
      <dgm:t>
        <a:bodyPr/>
        <a:lstStyle/>
        <a:p>
          <a:endParaRPr lang="en-US"/>
        </a:p>
      </dgm:t>
    </dgm:pt>
    <dgm:pt modelId="{86A3E241-E270-4AC0-B629-EBDB58504DFD}" type="sibTrans" cxnId="{3536B025-72E1-4748-B885-E331734349DD}">
      <dgm:prSet/>
      <dgm:spPr/>
      <dgm:t>
        <a:bodyPr/>
        <a:lstStyle/>
        <a:p>
          <a:endParaRPr lang="en-US"/>
        </a:p>
      </dgm:t>
    </dgm:pt>
    <dgm:pt modelId="{BA0A8CE7-EC64-4893-AF78-666AADB15018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ESD/ESE attention</a:t>
          </a:r>
        </a:p>
      </dgm:t>
    </dgm:pt>
    <dgm:pt modelId="{AECEBA4D-D3CF-46E0-A3FB-F32DD832B943}" type="parTrans" cxnId="{B62665B7-FF50-4972-8B03-0DC58AEF11F0}">
      <dgm:prSet/>
      <dgm:spPr/>
      <dgm:t>
        <a:bodyPr/>
        <a:lstStyle/>
        <a:p>
          <a:endParaRPr lang="en-US"/>
        </a:p>
      </dgm:t>
    </dgm:pt>
    <dgm:pt modelId="{78614787-732C-418A-9B76-E49FA5F45B74}" type="sibTrans" cxnId="{B62665B7-FF50-4972-8B03-0DC58AEF11F0}">
      <dgm:prSet/>
      <dgm:spPr/>
      <dgm:t>
        <a:bodyPr/>
        <a:lstStyle/>
        <a:p>
          <a:endParaRPr lang="en-US"/>
        </a:p>
      </dgm:t>
    </dgm:pt>
    <dgm:pt modelId="{B2BDDC0B-D6C4-4ADB-91CA-9F0FACC4C11B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Lightning protection</a:t>
          </a:r>
        </a:p>
      </dgm:t>
    </dgm:pt>
    <dgm:pt modelId="{BC7DC7DB-6958-4A47-83B4-8190D262A082}" type="parTrans" cxnId="{C4D71559-670E-4EFB-BD3A-1D1CD49D6B7F}">
      <dgm:prSet/>
      <dgm:spPr/>
      <dgm:t>
        <a:bodyPr/>
        <a:lstStyle/>
        <a:p>
          <a:endParaRPr lang="en-US"/>
        </a:p>
      </dgm:t>
    </dgm:pt>
    <dgm:pt modelId="{B024D4CC-F0AE-4917-A027-8177A87AD944}" type="sibTrans" cxnId="{C4D71559-670E-4EFB-BD3A-1D1CD49D6B7F}">
      <dgm:prSet/>
      <dgm:spPr/>
      <dgm:t>
        <a:bodyPr/>
        <a:lstStyle/>
        <a:p>
          <a:endParaRPr lang="en-US"/>
        </a:p>
      </dgm:t>
    </dgm:pt>
    <dgm:pt modelId="{9699F2A6-5DE4-4C2C-BACE-3DADEDED5ABA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Electrical harnesses</a:t>
          </a:r>
        </a:p>
      </dgm:t>
    </dgm:pt>
    <dgm:pt modelId="{CB2E169C-F0F6-4A82-928F-5F3E6BC58888}" type="parTrans" cxnId="{F2B54546-BC32-4243-910E-152DACE8A717}">
      <dgm:prSet/>
      <dgm:spPr/>
      <dgm:t>
        <a:bodyPr/>
        <a:lstStyle/>
        <a:p>
          <a:endParaRPr lang="en-US"/>
        </a:p>
      </dgm:t>
    </dgm:pt>
    <dgm:pt modelId="{BC7FA717-107F-4E82-BFD3-70BFA2304CCB}" type="sibTrans" cxnId="{F2B54546-BC32-4243-910E-152DACE8A717}">
      <dgm:prSet/>
      <dgm:spPr/>
      <dgm:t>
        <a:bodyPr/>
        <a:lstStyle/>
        <a:p>
          <a:endParaRPr lang="en-US"/>
        </a:p>
      </dgm:t>
    </dgm:pt>
    <dgm:pt modelId="{4EF1C251-1EA5-4B9A-882E-D96C2F041DC5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Ordnance trains</a:t>
          </a:r>
        </a:p>
      </dgm:t>
    </dgm:pt>
    <dgm:pt modelId="{7A83E1AA-5F9A-43F9-956E-8EC97996B8C6}" type="parTrans" cxnId="{0C15A8C4-3A35-43B9-973F-62C1803ADB3B}">
      <dgm:prSet/>
      <dgm:spPr/>
      <dgm:t>
        <a:bodyPr/>
        <a:lstStyle/>
        <a:p>
          <a:endParaRPr lang="en-US"/>
        </a:p>
      </dgm:t>
    </dgm:pt>
    <dgm:pt modelId="{EC01BC41-CD42-451D-B07E-8CB95A05CCF6}" type="sibTrans" cxnId="{0C15A8C4-3A35-43B9-973F-62C1803ADB3B}">
      <dgm:prSet/>
      <dgm:spPr/>
      <dgm:t>
        <a:bodyPr/>
        <a:lstStyle/>
        <a:p>
          <a:endParaRPr lang="en-US"/>
        </a:p>
      </dgm:t>
    </dgm:pt>
    <dgm:pt modelId="{E0D7283E-EEA8-4DD9-86A7-29F0DA1D9CDE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Interface control documents</a:t>
          </a:r>
        </a:p>
      </dgm:t>
    </dgm:pt>
    <dgm:pt modelId="{EF1BDF32-547D-49EA-BD5B-23C4EBA3E111}" type="parTrans" cxnId="{82858151-8BC7-4523-BB6F-0EAC556C9078}">
      <dgm:prSet/>
      <dgm:spPr/>
      <dgm:t>
        <a:bodyPr/>
        <a:lstStyle/>
        <a:p>
          <a:endParaRPr lang="en-US"/>
        </a:p>
      </dgm:t>
    </dgm:pt>
    <dgm:pt modelId="{612B61D7-27B8-4A0A-8DEF-90DA4052DB68}" type="sibTrans" cxnId="{82858151-8BC7-4523-BB6F-0EAC556C9078}">
      <dgm:prSet/>
      <dgm:spPr/>
      <dgm:t>
        <a:bodyPr/>
        <a:lstStyle/>
        <a:p>
          <a:endParaRPr lang="en-US"/>
        </a:p>
      </dgm:t>
    </dgm:pt>
    <dgm:pt modelId="{55563AA7-B012-4057-BA17-E6965363647C}">
      <dgm:prSet custT="1"/>
      <dgm:spPr/>
      <dgm:t>
        <a:bodyPr/>
        <a:lstStyle/>
        <a:p>
          <a:r>
            <a:rPr lang="en-US" sz="1400" b="0" dirty="0">
              <a:latin typeface="Arial" pitchFamily="34" charset="0"/>
              <a:cs typeface="Arial" pitchFamily="34" charset="0"/>
            </a:rPr>
            <a:t>Arrangements drawings</a:t>
          </a:r>
        </a:p>
      </dgm:t>
    </dgm:pt>
    <dgm:pt modelId="{4A92BBA3-CA6A-4435-84BA-1870AF7D7D2E}" type="parTrans" cxnId="{69B6C0B8-AC35-4AAC-9535-1B13E9F6B4C2}">
      <dgm:prSet/>
      <dgm:spPr/>
      <dgm:t>
        <a:bodyPr/>
        <a:lstStyle/>
        <a:p>
          <a:endParaRPr lang="en-US"/>
        </a:p>
      </dgm:t>
    </dgm:pt>
    <dgm:pt modelId="{43852484-3588-48FF-AE9D-DD12EEE903D1}" type="sibTrans" cxnId="{69B6C0B8-AC35-4AAC-9535-1B13E9F6B4C2}">
      <dgm:prSet/>
      <dgm:spPr/>
      <dgm:t>
        <a:bodyPr/>
        <a:lstStyle/>
        <a:p>
          <a:endParaRPr lang="en-US"/>
        </a:p>
      </dgm:t>
    </dgm:pt>
    <dgm:pt modelId="{2C861E08-4529-4F0C-A77A-25EFEB1EC4AE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Developmental / confirmation </a:t>
          </a:r>
          <a:r>
            <a:rPr lang="en-US" sz="1400" b="0" dirty="0">
              <a:latin typeface="Arial" pitchFamily="34" charset="0"/>
              <a:cs typeface="Arial" pitchFamily="34" charset="0"/>
            </a:rPr>
            <a:t>fit-checks</a:t>
          </a:r>
        </a:p>
      </dgm:t>
    </dgm:pt>
    <dgm:pt modelId="{D533F127-5D5F-433B-9629-FE004C473E0F}" type="parTrans" cxnId="{FC38760C-40B9-4A05-83D1-85586C8DE410}">
      <dgm:prSet/>
      <dgm:spPr/>
      <dgm:t>
        <a:bodyPr/>
        <a:lstStyle/>
        <a:p>
          <a:endParaRPr lang="en-US"/>
        </a:p>
      </dgm:t>
    </dgm:pt>
    <dgm:pt modelId="{7F68CB96-A3AA-44F3-8EC4-B93877CAA60E}" type="sibTrans" cxnId="{FC38760C-40B9-4A05-83D1-85586C8DE410}">
      <dgm:prSet/>
      <dgm:spPr/>
      <dgm:t>
        <a:bodyPr/>
        <a:lstStyle/>
        <a:p>
          <a:endParaRPr lang="en-US"/>
        </a:p>
      </dgm:t>
    </dgm:pt>
    <dgm:pt modelId="{F1418057-7DD0-4EB8-8B57-87BA451BA9B6}">
      <dgm:prSet custT="1"/>
      <dgm:spPr/>
      <dgm:t>
        <a:bodyPr/>
        <a:lstStyle/>
        <a:p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23081EAF-5738-400F-9BBE-B48CEBD45CBC}" type="parTrans" cxnId="{FBF9F526-A238-4568-98D2-4BA376952EBF}">
      <dgm:prSet/>
      <dgm:spPr/>
      <dgm:t>
        <a:bodyPr/>
        <a:lstStyle/>
        <a:p>
          <a:endParaRPr lang="en-US"/>
        </a:p>
      </dgm:t>
    </dgm:pt>
    <dgm:pt modelId="{93958D2C-3EC4-4A50-82BF-74B722D7E141}" type="sibTrans" cxnId="{FBF9F526-A238-4568-98D2-4BA376952EBF}">
      <dgm:prSet/>
      <dgm:spPr/>
      <dgm:t>
        <a:bodyPr/>
        <a:lstStyle/>
        <a:p>
          <a:endParaRPr lang="en-US"/>
        </a:p>
      </dgm:t>
    </dgm:pt>
    <dgm:pt modelId="{2585B8F3-B314-4B81-8B77-FD7602E07EE3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Preliminary and detailed system/component level loads</a:t>
          </a:r>
        </a:p>
      </dgm:t>
    </dgm:pt>
    <dgm:pt modelId="{B322D397-7481-4D8F-8A58-93F101A24C6B}" type="parTrans" cxnId="{C9082918-E80A-45B8-9650-B436F10475E8}">
      <dgm:prSet/>
      <dgm:spPr/>
      <dgm:t>
        <a:bodyPr/>
        <a:lstStyle/>
        <a:p>
          <a:endParaRPr lang="en-US"/>
        </a:p>
      </dgm:t>
    </dgm:pt>
    <dgm:pt modelId="{D5FB693D-5D92-40DB-A713-30A9C0FB2BA8}" type="sibTrans" cxnId="{C9082918-E80A-45B8-9650-B436F10475E8}">
      <dgm:prSet/>
      <dgm:spPr/>
      <dgm:t>
        <a:bodyPr/>
        <a:lstStyle/>
        <a:p>
          <a:endParaRPr lang="en-US"/>
        </a:p>
      </dgm:t>
    </dgm:pt>
    <dgm:pt modelId="{A4CF8C31-6EFA-47DB-86D6-B28651E6EB2E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Static, modal, frequency response, random/sinusoidal vibration, shock/impact response, acoustic, modal/direct transient analysis</a:t>
          </a:r>
        </a:p>
      </dgm:t>
    </dgm:pt>
    <dgm:pt modelId="{D84D0B76-45F9-440C-93E5-A955A3C8994C}" type="parTrans" cxnId="{3F3F19CB-608A-41F8-89F0-6355F878CD18}">
      <dgm:prSet/>
      <dgm:spPr/>
      <dgm:t>
        <a:bodyPr/>
        <a:lstStyle/>
        <a:p>
          <a:endParaRPr lang="en-US"/>
        </a:p>
      </dgm:t>
    </dgm:pt>
    <dgm:pt modelId="{73A548FB-E19E-4E65-823C-D51D939CB8AA}" type="sibTrans" cxnId="{3F3F19CB-608A-41F8-89F0-6355F878CD18}">
      <dgm:prSet/>
      <dgm:spPr/>
      <dgm:t>
        <a:bodyPr/>
        <a:lstStyle/>
        <a:p>
          <a:endParaRPr lang="en-US"/>
        </a:p>
      </dgm:t>
    </dgm:pt>
    <dgm:pt modelId="{DD4E4E81-8713-4F5B-969D-39CF8134D882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Large, system level FEM development/analysis</a:t>
          </a:r>
        </a:p>
      </dgm:t>
    </dgm:pt>
    <dgm:pt modelId="{61BD60B8-E217-4BFE-AD06-49CBF4D57BB1}" type="parTrans" cxnId="{105AC3F1-97B2-42F6-B312-F4D61C0374B3}">
      <dgm:prSet/>
      <dgm:spPr/>
      <dgm:t>
        <a:bodyPr/>
        <a:lstStyle/>
        <a:p>
          <a:endParaRPr lang="en-US"/>
        </a:p>
      </dgm:t>
    </dgm:pt>
    <dgm:pt modelId="{BA333278-7D2A-4C02-B1B4-CC73C47F0F57}" type="sibTrans" cxnId="{105AC3F1-97B2-42F6-B312-F4D61C0374B3}">
      <dgm:prSet/>
      <dgm:spPr/>
      <dgm:t>
        <a:bodyPr/>
        <a:lstStyle/>
        <a:p>
          <a:endParaRPr lang="en-US"/>
        </a:p>
      </dgm:t>
    </dgm:pt>
    <dgm:pt modelId="{9A7C6E76-7658-4B74-A6CC-2C02BFF8ED89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Dynamic environment test design and support</a:t>
          </a:r>
        </a:p>
      </dgm:t>
    </dgm:pt>
    <dgm:pt modelId="{67021F26-9655-424F-946B-7E87CABAA82E}" type="parTrans" cxnId="{1FA5055E-0C7F-491B-A843-F65F4E1A3510}">
      <dgm:prSet/>
      <dgm:spPr/>
      <dgm:t>
        <a:bodyPr/>
        <a:lstStyle/>
        <a:p>
          <a:endParaRPr lang="en-US"/>
        </a:p>
      </dgm:t>
    </dgm:pt>
    <dgm:pt modelId="{8CC0AAC6-D468-4D34-A2F4-A0876FEFF700}" type="sibTrans" cxnId="{1FA5055E-0C7F-491B-A843-F65F4E1A3510}">
      <dgm:prSet/>
      <dgm:spPr/>
      <dgm:t>
        <a:bodyPr/>
        <a:lstStyle/>
        <a:p>
          <a:endParaRPr lang="en-US"/>
        </a:p>
      </dgm:t>
    </dgm:pt>
    <dgm:pt modelId="{A351CBBD-AD05-4693-985B-8DAC38610B0C}">
      <dgm:prSet custT="1"/>
      <dgm:spPr/>
      <dgm:t>
        <a:bodyPr/>
        <a:lstStyle/>
        <a:p>
          <a:endParaRPr lang="en-US" sz="1400" b="1" dirty="0" smtClean="0">
            <a:latin typeface="Arial" pitchFamily="34" charset="0"/>
            <a:cs typeface="Arial" pitchFamily="34" charset="0"/>
          </a:endParaRPr>
        </a:p>
      </dgm:t>
    </dgm:pt>
    <dgm:pt modelId="{D399340B-CB2B-4BD4-9131-0AD23C53CDA5}" type="parTrans" cxnId="{C6AE670B-D976-4B22-93C3-52D7CFB17987}">
      <dgm:prSet/>
      <dgm:spPr/>
      <dgm:t>
        <a:bodyPr/>
        <a:lstStyle/>
        <a:p>
          <a:endParaRPr lang="en-US"/>
        </a:p>
      </dgm:t>
    </dgm:pt>
    <dgm:pt modelId="{CC2AE25A-48E2-4C40-BDB3-4290AC1C16AD}" type="sibTrans" cxnId="{C6AE670B-D976-4B22-93C3-52D7CFB17987}">
      <dgm:prSet/>
      <dgm:spPr/>
      <dgm:t>
        <a:bodyPr/>
        <a:lstStyle/>
        <a:p>
          <a:endParaRPr lang="en-US"/>
        </a:p>
      </dgm:t>
    </dgm:pt>
    <dgm:pt modelId="{4ECEDDA2-72B6-4307-8BDF-7105C15718E8}" type="pres">
      <dgm:prSet presAssocID="{DB4CB195-61BD-43E7-8B38-5D370F3502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06508-8632-4EA5-BCD0-7527A352449D}" type="pres">
      <dgm:prSet presAssocID="{30FEBD4C-3463-4719-A432-FEEA4B9802D3}" presName="compNode" presStyleCnt="0"/>
      <dgm:spPr/>
    </dgm:pt>
    <dgm:pt modelId="{B1661DCC-CB38-4416-8A64-0290E3BB1128}" type="pres">
      <dgm:prSet presAssocID="{30FEBD4C-3463-4719-A432-FEEA4B9802D3}" presName="childRect" presStyleLbl="bgAcc1" presStyleIdx="0" presStyleCnt="3" custScaleX="117215" custScaleY="320123" custLinFactNeighborY="-1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4C90-6CE0-4176-BF90-B1635FA7C855}" type="pres">
      <dgm:prSet presAssocID="{30FEBD4C-3463-4719-A432-FEEA4B9802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F811-3CEE-49E4-9B88-B1337A5A165B}" type="pres">
      <dgm:prSet presAssocID="{30FEBD4C-3463-4719-A432-FEEA4B9802D3}" presName="parentRect" presStyleLbl="alignNode1" presStyleIdx="0" presStyleCnt="3" custScaleX="120426" custScaleY="108687" custLinFactY="46949" custLinFactNeighborX="-397" custLinFactNeighborY="100000"/>
      <dgm:spPr/>
      <dgm:t>
        <a:bodyPr/>
        <a:lstStyle/>
        <a:p>
          <a:endParaRPr lang="en-US"/>
        </a:p>
      </dgm:t>
    </dgm:pt>
    <dgm:pt modelId="{CF0AB02E-7229-4813-A808-182951800784}" type="pres">
      <dgm:prSet presAssocID="{30FEBD4C-3463-4719-A432-FEEA4B9802D3}" presName="adorn" presStyleLbl="fgAccFollowNode1" presStyleIdx="0" presStyleCnt="3" custScaleX="142980" custScaleY="130543" custLinFactY="1117" custLinFactNeighborX="-1219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9EBA39-7F31-4C62-8E89-76AED75429C2}" type="pres">
      <dgm:prSet presAssocID="{3923A05D-C2B9-4802-955A-CAAA121103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3F210E-8160-4785-BF3E-11559608E972}" type="pres">
      <dgm:prSet presAssocID="{2D022338-8B8E-4D19-8BC5-46D59A91036B}" presName="compNode" presStyleCnt="0"/>
      <dgm:spPr/>
    </dgm:pt>
    <dgm:pt modelId="{26D6BD82-5517-4409-B728-88975F986A85}" type="pres">
      <dgm:prSet presAssocID="{2D022338-8B8E-4D19-8BC5-46D59A91036B}" presName="childRect" presStyleLbl="bgAcc1" presStyleIdx="1" presStyleCnt="3" custScaleX="117215" custScaleY="297702" custLinFactNeighborX="-1297" custLinFactNeighborY="-2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878D-8515-4C5D-BEA4-360C04C879C7}" type="pres">
      <dgm:prSet presAssocID="{2D022338-8B8E-4D19-8BC5-46D59A9103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3B980-4704-4D5E-BE28-DC6E94EC263D}" type="pres">
      <dgm:prSet presAssocID="{2D022338-8B8E-4D19-8BC5-46D59A91036B}" presName="parentRect" presStyleLbl="alignNode1" presStyleIdx="1" presStyleCnt="3" custScaleX="115844" custScaleY="108687" custLinFactY="47026" custLinFactNeighborX="-2969" custLinFactNeighborY="100000"/>
      <dgm:spPr/>
      <dgm:t>
        <a:bodyPr/>
        <a:lstStyle/>
        <a:p>
          <a:endParaRPr lang="en-US"/>
        </a:p>
      </dgm:t>
    </dgm:pt>
    <dgm:pt modelId="{6C2E1EAF-0973-4CA5-BB4C-3CA52F22BF6B}" type="pres">
      <dgm:prSet presAssocID="{2D022338-8B8E-4D19-8BC5-46D59A91036B}" presName="adorn" presStyleLbl="fgAccFollowNode1" presStyleIdx="1" presStyleCnt="3" custScaleX="142980" custScaleY="130543" custLinFactY="17030" custLinFactNeighborX="19758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B2EA7B-74E0-43A8-A75C-0911155227E9}" type="pres">
      <dgm:prSet presAssocID="{7EAB68A8-0DD4-4D07-AD6B-96095D065D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CD7229-E7B9-4BB2-B890-31D3715BAECB}" type="pres">
      <dgm:prSet presAssocID="{237BF967-4EB9-4D25-889A-1B01FC3AAE93}" presName="compNode" presStyleCnt="0"/>
      <dgm:spPr/>
    </dgm:pt>
    <dgm:pt modelId="{680212B1-E7CC-4FA3-B930-8914D50959F7}" type="pres">
      <dgm:prSet presAssocID="{237BF967-4EB9-4D25-889A-1B01FC3AAE93}" presName="childRect" presStyleLbl="bgAcc1" presStyleIdx="2" presStyleCnt="3" custScaleX="117215" custScaleY="322375" custLinFactNeighborY="-9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C5E50-D6D7-4C9E-8F57-B85132DA9E4F}" type="pres">
      <dgm:prSet presAssocID="{237BF967-4EB9-4D25-889A-1B01FC3AAE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7C92-AC3D-49FA-9E85-B38604425CDC}" type="pres">
      <dgm:prSet presAssocID="{237BF967-4EB9-4D25-889A-1B01FC3AAE93}" presName="parentRect" presStyleLbl="alignNode1" presStyleIdx="2" presStyleCnt="3" custScaleX="102173" custScaleY="108687" custLinFactY="48325" custLinFactNeighborX="-6917" custLinFactNeighborY="100000"/>
      <dgm:spPr/>
      <dgm:t>
        <a:bodyPr/>
        <a:lstStyle/>
        <a:p>
          <a:endParaRPr lang="en-US"/>
        </a:p>
      </dgm:t>
    </dgm:pt>
    <dgm:pt modelId="{BF146D13-0E89-4AFE-8766-E2783CEEDC54}" type="pres">
      <dgm:prSet presAssocID="{237BF967-4EB9-4D25-889A-1B01FC3AAE93}" presName="adorn" presStyleLbl="fgAccFollowNode1" presStyleIdx="2" presStyleCnt="3" custScaleX="142980" custScaleY="130543" custLinFactY="11361" custLinFactNeighborX="3731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7F1169D-A770-4FC9-9D48-318C5500318B}" srcId="{0F405202-386E-4179-AA7F-4AB8C21EA325}" destId="{A48EC830-797A-489F-B1BA-B8B198C17FCE}" srcOrd="3" destOrd="0" parTransId="{DE7D1894-97F7-4E4A-B068-8E707FA5C850}" sibTransId="{A87B48CF-15A5-406E-8D57-038D3A1FA4F6}"/>
    <dgm:cxn modelId="{777900D2-0288-4502-9A31-0127218ED5AD}" type="presOf" srcId="{D02004ED-A109-42C1-B1BF-58FCB5376126}" destId="{26D6BD82-5517-4409-B728-88975F986A85}" srcOrd="0" destOrd="7" presId="urn:microsoft.com/office/officeart/2005/8/layout/bList2#6"/>
    <dgm:cxn modelId="{E6E2CF5E-E4D2-4B90-BF75-0F78FA9BF0C1}" type="presOf" srcId="{7EAB68A8-0DD4-4D07-AD6B-96095D065D5C}" destId="{E6B2EA7B-74E0-43A8-A75C-0911155227E9}" srcOrd="0" destOrd="0" presId="urn:microsoft.com/office/officeart/2005/8/layout/bList2#6"/>
    <dgm:cxn modelId="{1DEBAB19-3C85-4F91-AC6C-209DFB57C189}" type="presOf" srcId="{DD4E4E81-8713-4F5B-969D-39CF8134D882}" destId="{680212B1-E7CC-4FA3-B930-8914D50959F7}" srcOrd="0" destOrd="3" presId="urn:microsoft.com/office/officeart/2005/8/layout/bList2#6"/>
    <dgm:cxn modelId="{3F3F19CB-608A-41F8-89F0-6355F878CD18}" srcId="{237BF967-4EB9-4D25-889A-1B01FC3AAE93}" destId="{A4CF8C31-6EFA-47DB-86D6-B28651E6EB2E}" srcOrd="2" destOrd="0" parTransId="{D84D0B76-45F9-440C-93E5-A955A3C8994C}" sibTransId="{73A548FB-E19E-4E65-823C-D51D939CB8AA}"/>
    <dgm:cxn modelId="{05176933-2DFF-4266-81EB-C50E34F62049}" type="presOf" srcId="{E0D7283E-EEA8-4DD9-86A7-29F0DA1D9CDE}" destId="{26D6BD82-5517-4409-B728-88975F986A85}" srcOrd="0" destOrd="13" presId="urn:microsoft.com/office/officeart/2005/8/layout/bList2#6"/>
    <dgm:cxn modelId="{C780DDE4-6845-4233-AF27-0854EE60F8CB}" type="presOf" srcId="{30FEBD4C-3463-4719-A432-FEEA4B9802D3}" destId="{8C6AF811-3CEE-49E4-9B88-B1337A5A165B}" srcOrd="1" destOrd="0" presId="urn:microsoft.com/office/officeart/2005/8/layout/bList2#6"/>
    <dgm:cxn modelId="{A313EAD8-A04F-45FB-A93A-2BD94C321D3D}" type="presOf" srcId="{C11C5348-FD7B-4969-A3CB-C45C456E6DC8}" destId="{B1661DCC-CB38-4416-8A64-0290E3BB1128}" srcOrd="0" destOrd="3" presId="urn:microsoft.com/office/officeart/2005/8/layout/bList2#6"/>
    <dgm:cxn modelId="{B349B5E1-FC10-4215-B9C7-3F7F1B2DBBE0}" srcId="{C11C5348-FD7B-4969-A3CB-C45C456E6DC8}" destId="{234E2C34-E33D-4982-BFC7-45FD08E7F35A}" srcOrd="1" destOrd="0" parTransId="{6BEF5302-D4C4-4466-9002-B4BD5B618FDE}" sibTransId="{9B879DD0-D393-43AD-94D4-3F65A29C4192}"/>
    <dgm:cxn modelId="{4EBF0352-E725-4C24-9C83-443CBA157004}" type="presOf" srcId="{9699F2A6-5DE4-4C2C-BACE-3DADEDED5ABA}" destId="{26D6BD82-5517-4409-B728-88975F986A85}" srcOrd="0" destOrd="11" presId="urn:microsoft.com/office/officeart/2005/8/layout/bList2#6"/>
    <dgm:cxn modelId="{5855218B-9533-4607-8BE7-6A4CC305C8BE}" type="presOf" srcId="{237BF967-4EB9-4D25-889A-1B01FC3AAE93}" destId="{D77A7C92-AC3D-49FA-9E85-B38604425CDC}" srcOrd="1" destOrd="0" presId="urn:microsoft.com/office/officeart/2005/8/layout/bList2#6"/>
    <dgm:cxn modelId="{F736841F-266B-473E-8FB6-D4169E2B4ECC}" type="presOf" srcId="{0F405202-386E-4179-AA7F-4AB8C21EA325}" destId="{26D6BD82-5517-4409-B728-88975F986A85}" srcOrd="0" destOrd="0" presId="urn:microsoft.com/office/officeart/2005/8/layout/bList2#6"/>
    <dgm:cxn modelId="{27455731-791F-42C6-9C5E-EB33141EB2E4}" type="presOf" srcId="{120B5FB7-1806-4170-A31C-21D239232A32}" destId="{B1661DCC-CB38-4416-8A64-0290E3BB1128}" srcOrd="0" destOrd="2" presId="urn:microsoft.com/office/officeart/2005/8/layout/bList2#6"/>
    <dgm:cxn modelId="{CEF5F89F-809F-409E-B9D4-A6BF1F011183}" type="presOf" srcId="{55563AA7-B012-4057-BA17-E6965363647C}" destId="{26D6BD82-5517-4409-B728-88975F986A85}" srcOrd="0" destOrd="14" presId="urn:microsoft.com/office/officeart/2005/8/layout/bList2#6"/>
    <dgm:cxn modelId="{2CF4E8B5-6769-4525-8750-5FFF52F18B6B}" srcId="{0F405202-386E-4179-AA7F-4AB8C21EA325}" destId="{FA7FAC42-403E-4A58-A44E-3390BEBA2A7C}" srcOrd="0" destOrd="0" parTransId="{A94173E5-4E2C-48C1-812C-17DA5C636892}" sibTransId="{EAB25BC6-BD54-44B9-B241-19BB16C254F0}"/>
    <dgm:cxn modelId="{F2B54546-BC32-4243-910E-152DACE8A717}" srcId="{2D022338-8B8E-4D19-8BC5-46D59A91036B}" destId="{9699F2A6-5DE4-4C2C-BACE-3DADEDED5ABA}" srcOrd="4" destOrd="0" parTransId="{CB2E169C-F0F6-4A82-928F-5F3E6BC58888}" sibTransId="{BC7FA717-107F-4E82-BFD3-70BFA2304CCB}"/>
    <dgm:cxn modelId="{FC38760C-40B9-4A05-83D1-85586C8DE410}" srcId="{2D022338-8B8E-4D19-8BC5-46D59A91036B}" destId="{2C861E08-4529-4F0C-A77A-25EFEB1EC4AE}" srcOrd="8" destOrd="0" parTransId="{D533F127-5D5F-433B-9629-FE004C473E0F}" sibTransId="{7F68CB96-A3AA-44F3-8EC4-B93877CAA60E}"/>
    <dgm:cxn modelId="{89A6B9BD-F4CB-4949-BF7D-371EAFDCC0B5}" srcId="{0F405202-386E-4179-AA7F-4AB8C21EA325}" destId="{8F0BD999-3625-44A5-8409-0F2774C9BD09}" srcOrd="1" destOrd="0" parTransId="{63721554-5A59-4CA2-BF84-B536117E96A5}" sibTransId="{762225F3-D86C-4603-8CD9-6AFA86AE2D5C}"/>
    <dgm:cxn modelId="{A1CE4635-0F12-4997-A543-2F3C9BBA026B}" srcId="{30FEBD4C-3463-4719-A432-FEEA4B9802D3}" destId="{516D51DC-FD3C-4961-8DB1-55BBCAE97249}" srcOrd="0" destOrd="0" parTransId="{93016D87-083B-4837-BDF8-E846A39F86A8}" sibTransId="{03AF0370-E19E-498B-B7F9-28911353E4B1}"/>
    <dgm:cxn modelId="{B209C100-6D30-4EE9-8205-AC38ABBE445D}" type="presOf" srcId="{2C861E08-4529-4F0C-A77A-25EFEB1EC4AE}" destId="{26D6BD82-5517-4409-B728-88975F986A85}" srcOrd="0" destOrd="15" presId="urn:microsoft.com/office/officeart/2005/8/layout/bList2#6"/>
    <dgm:cxn modelId="{A40666BA-88DA-4ECC-9F9B-B35C1788525B}" type="presOf" srcId="{A351CBBD-AD05-4693-985B-8DAC38610B0C}" destId="{680212B1-E7CC-4FA3-B930-8914D50959F7}" srcOrd="0" destOrd="5" presId="urn:microsoft.com/office/officeart/2005/8/layout/bList2#6"/>
    <dgm:cxn modelId="{422A6988-1A95-4C12-BA7A-C432523219CD}" srcId="{30FEBD4C-3463-4719-A432-FEEA4B9802D3}" destId="{C11C5348-FD7B-4969-A3CB-C45C456E6DC8}" srcOrd="1" destOrd="0" parTransId="{A9151757-4012-4830-991F-F8F0B154D2CA}" sibTransId="{FD528888-5039-435F-891E-4566A8F048BE}"/>
    <dgm:cxn modelId="{F27B888F-620A-4CB0-9A15-365B3B2D4525}" srcId="{8A061561-E5E3-43A8-AF47-9868AF98A0DE}" destId="{46870A2D-1A04-45E0-9A6B-5C8AB532DE5B}" srcOrd="0" destOrd="0" parTransId="{D29D0B48-C8A0-40B3-AF7A-9B471E1EFF82}" sibTransId="{F6E8507B-4759-49E6-93D1-C9067DF409BE}"/>
    <dgm:cxn modelId="{63A6824F-B1AF-4E34-A0C6-BDE9AC12212C}" srcId="{2D022338-8B8E-4D19-8BC5-46D59A91036B}" destId="{0F405202-386E-4179-AA7F-4AB8C21EA325}" srcOrd="0" destOrd="0" parTransId="{0566E5E5-61D3-4138-9761-030B1D412064}" sibTransId="{01C84443-C79C-4788-8CAC-36A71235FF35}"/>
    <dgm:cxn modelId="{792FDBC1-3246-419C-BD3A-FE64C4F03BA4}" type="presOf" srcId="{8A061561-E5E3-43A8-AF47-9868AF98A0DE}" destId="{26D6BD82-5517-4409-B728-88975F986A85}" srcOrd="0" destOrd="5" presId="urn:microsoft.com/office/officeart/2005/8/layout/bList2#6"/>
    <dgm:cxn modelId="{3536B025-72E1-4748-B885-E331734349DD}" srcId="{8A061561-E5E3-43A8-AF47-9868AF98A0DE}" destId="{4D5177E4-BBB6-45BD-84C9-C5C059F6C589}" srcOrd="2" destOrd="0" parTransId="{4EEE20CB-3ED5-4744-8C8B-714336C72137}" sibTransId="{86A3E241-E270-4AC0-B629-EBDB58504DFD}"/>
    <dgm:cxn modelId="{6EDFCA6A-C2CB-4699-8457-D2245D6FAEFD}" srcId="{DB4CB195-61BD-43E7-8B38-5D370F35025F}" destId="{30FEBD4C-3463-4719-A432-FEEA4B9802D3}" srcOrd="0" destOrd="0" parTransId="{EBACF551-C823-4480-B2B0-48AD5CB48F6A}" sibTransId="{3923A05D-C2B9-4802-955A-CAAA121103CD}"/>
    <dgm:cxn modelId="{8EE5CF2D-B743-43AA-BAA6-00718DC75C15}" type="presOf" srcId="{CE5D7498-B32B-40CD-966C-D6AE425DD6CA}" destId="{B1661DCC-CB38-4416-8A64-0290E3BB1128}" srcOrd="0" destOrd="8" presId="urn:microsoft.com/office/officeart/2005/8/layout/bList2#6"/>
    <dgm:cxn modelId="{045BDCF5-4ABF-47D2-8122-05A1B3A2DE20}" srcId="{237BF967-4EB9-4D25-889A-1B01FC3AAE93}" destId="{FF90F2DC-57E0-4DAE-819E-76995231EC87}" srcOrd="0" destOrd="0" parTransId="{EADE4833-ECFF-4A10-B893-22E0103F15CD}" sibTransId="{100D77FE-B4C8-40C7-A286-D947A4A040F6}"/>
    <dgm:cxn modelId="{C6AE670B-D976-4B22-93C3-52D7CFB17987}" srcId="{237BF967-4EB9-4D25-889A-1B01FC3AAE93}" destId="{A351CBBD-AD05-4693-985B-8DAC38610B0C}" srcOrd="5" destOrd="0" parTransId="{D399340B-CB2B-4BD4-9131-0AD23C53CDA5}" sibTransId="{CC2AE25A-48E2-4C40-BDB3-4290AC1C16AD}"/>
    <dgm:cxn modelId="{A80CD402-FF3D-4DAB-B2F2-C313A3B91A36}" type="presOf" srcId="{B2BDDC0B-D6C4-4ADB-91CA-9F0FACC4C11B}" destId="{26D6BD82-5517-4409-B728-88975F986A85}" srcOrd="0" destOrd="10" presId="urn:microsoft.com/office/officeart/2005/8/layout/bList2#6"/>
    <dgm:cxn modelId="{29C52D12-9E47-40FC-9D07-3D855AFC26F3}" type="presOf" srcId="{E792C30C-D704-4F8B-93D9-A7B9AC5E7677}" destId="{B1661DCC-CB38-4416-8A64-0290E3BB1128}" srcOrd="0" destOrd="6" presId="urn:microsoft.com/office/officeart/2005/8/layout/bList2#6"/>
    <dgm:cxn modelId="{10C4DCA5-F681-43C3-A422-AADF15FCA330}" type="presOf" srcId="{DB4CB195-61BD-43E7-8B38-5D370F35025F}" destId="{4ECEDDA2-72B6-4307-8BDF-7105C15718E8}" srcOrd="0" destOrd="0" presId="urn:microsoft.com/office/officeart/2005/8/layout/bList2#6"/>
    <dgm:cxn modelId="{C9082918-E80A-45B8-9650-B436F10475E8}" srcId="{237BF967-4EB9-4D25-889A-1B01FC3AAE93}" destId="{2585B8F3-B314-4B81-8B77-FD7602E07EE3}" srcOrd="1" destOrd="0" parTransId="{B322D397-7481-4D8F-8A58-93F101A24C6B}" sibTransId="{D5FB693D-5D92-40DB-A713-30A9C0FB2BA8}"/>
    <dgm:cxn modelId="{61900C13-DACE-4191-9672-D8855EDB1127}" type="presOf" srcId="{237BF967-4EB9-4D25-889A-1B01FC3AAE93}" destId="{F23C5E50-D6D7-4C9E-8F57-B85132DA9E4F}" srcOrd="0" destOrd="0" presId="urn:microsoft.com/office/officeart/2005/8/layout/bList2#6"/>
    <dgm:cxn modelId="{C66C6440-53D0-4F31-B098-C87107E5B8EF}" srcId="{30FEBD4C-3463-4719-A432-FEEA4B9802D3}" destId="{CE5D7498-B32B-40CD-966C-D6AE425DD6CA}" srcOrd="2" destOrd="0" parTransId="{CD4F905F-391D-4435-A158-0A69ECA3A3C9}" sibTransId="{00C566D8-33C4-4460-A955-D79AE183E82F}"/>
    <dgm:cxn modelId="{B62665B7-FF50-4972-8B03-0DC58AEF11F0}" srcId="{2D022338-8B8E-4D19-8BC5-46D59A91036B}" destId="{BA0A8CE7-EC64-4893-AF78-666AADB15018}" srcOrd="2" destOrd="0" parTransId="{AECEBA4D-D3CF-46E0-A3FB-F32DD832B943}" sibTransId="{78614787-732C-418A-9B76-E49FA5F45B74}"/>
    <dgm:cxn modelId="{9336BFBD-611A-4A15-BB29-22387AAE14B2}" type="presOf" srcId="{516D51DC-FD3C-4961-8DB1-55BBCAE97249}" destId="{B1661DCC-CB38-4416-8A64-0290E3BB1128}" srcOrd="0" destOrd="0" presId="urn:microsoft.com/office/officeart/2005/8/layout/bList2#6"/>
    <dgm:cxn modelId="{C4A02331-9215-4071-AF2B-C52DD52E2A3F}" type="presOf" srcId="{EAF0BBC9-AEBD-4402-A0B7-915836265147}" destId="{26D6BD82-5517-4409-B728-88975F986A85}" srcOrd="0" destOrd="3" presId="urn:microsoft.com/office/officeart/2005/8/layout/bList2#6"/>
    <dgm:cxn modelId="{6DB1CD7B-21CB-4693-804B-A05878752794}" type="presOf" srcId="{9A7C6E76-7658-4B74-A6CC-2C02BFF8ED89}" destId="{680212B1-E7CC-4FA3-B930-8914D50959F7}" srcOrd="0" destOrd="4" presId="urn:microsoft.com/office/officeart/2005/8/layout/bList2#6"/>
    <dgm:cxn modelId="{0C15A8C4-3A35-43B9-973F-62C1803ADB3B}" srcId="{2D022338-8B8E-4D19-8BC5-46D59A91036B}" destId="{4EF1C251-1EA5-4B9A-882E-D96C2F041DC5}" srcOrd="5" destOrd="0" parTransId="{7A83E1AA-5F9A-43F9-956E-8EC97996B8C6}" sibTransId="{EC01BC41-CD42-451D-B07E-8CB95A05CCF6}"/>
    <dgm:cxn modelId="{B1B5E875-79F2-4C9E-8FBE-8D719928B0D7}" type="presOf" srcId="{FF90F2DC-57E0-4DAE-819E-76995231EC87}" destId="{680212B1-E7CC-4FA3-B930-8914D50959F7}" srcOrd="0" destOrd="0" presId="urn:microsoft.com/office/officeart/2005/8/layout/bList2#6"/>
    <dgm:cxn modelId="{69C41B09-A0C1-4AEF-95C9-E33AF0320EBA}" srcId="{8A061561-E5E3-43A8-AF47-9868AF98A0DE}" destId="{D02004ED-A109-42C1-B1BF-58FCB5376126}" srcOrd="1" destOrd="0" parTransId="{D3226396-3A6A-4282-B087-036FCCA61711}" sibTransId="{C17A1FA1-A0C4-4520-87D9-E7A4AD61AF5A}"/>
    <dgm:cxn modelId="{C4D71559-670E-4EFB-BD3A-1D1CD49D6B7F}" srcId="{2D022338-8B8E-4D19-8BC5-46D59A91036B}" destId="{B2BDDC0B-D6C4-4ADB-91CA-9F0FACC4C11B}" srcOrd="3" destOrd="0" parTransId="{BC7DC7DB-6958-4A47-83B4-8190D262A082}" sibTransId="{B024D4CC-F0AE-4917-A027-8177A87AD944}"/>
    <dgm:cxn modelId="{1C1B9BAD-3185-4044-BE0B-680948F58862}" type="presOf" srcId="{2585B8F3-B314-4B81-8B77-FD7602E07EE3}" destId="{680212B1-E7CC-4FA3-B930-8914D50959F7}" srcOrd="0" destOrd="1" presId="urn:microsoft.com/office/officeart/2005/8/layout/bList2#6"/>
    <dgm:cxn modelId="{754BF868-BF4F-40BA-BAA6-279996DA205B}" type="presOf" srcId="{D1A82D04-9E43-4130-A560-E6079DED8D23}" destId="{680212B1-E7CC-4FA3-B930-8914D50959F7}" srcOrd="0" destOrd="6" presId="urn:microsoft.com/office/officeart/2005/8/layout/bList2#6"/>
    <dgm:cxn modelId="{105AC3F1-97B2-42F6-B312-F4D61C0374B3}" srcId="{237BF967-4EB9-4D25-889A-1B01FC3AAE93}" destId="{DD4E4E81-8713-4F5B-969D-39CF8134D882}" srcOrd="3" destOrd="0" parTransId="{61BD60B8-E217-4BFE-AD06-49CBF4D57BB1}" sibTransId="{BA333278-7D2A-4C02-B1B4-CC73C47F0F57}"/>
    <dgm:cxn modelId="{3584F83B-BDEC-4604-8D1A-B0001008C4D2}" type="presOf" srcId="{30FEBD4C-3463-4719-A432-FEEA4B9802D3}" destId="{0ED64C90-6CE0-4176-BF90-B1635FA7C855}" srcOrd="0" destOrd="0" presId="urn:microsoft.com/office/officeart/2005/8/layout/bList2#6"/>
    <dgm:cxn modelId="{82858151-8BC7-4523-BB6F-0EAC556C9078}" srcId="{2D022338-8B8E-4D19-8BC5-46D59A91036B}" destId="{E0D7283E-EEA8-4DD9-86A7-29F0DA1D9CDE}" srcOrd="6" destOrd="0" parTransId="{EF1BDF32-547D-49EA-BD5B-23C4EBA3E111}" sibTransId="{612B61D7-27B8-4A0A-8DEF-90DA4052DB68}"/>
    <dgm:cxn modelId="{80F47AF1-3419-4ADD-A783-406767654673}" srcId="{237BF967-4EB9-4D25-889A-1B01FC3AAE93}" destId="{D1A82D04-9E43-4130-A560-E6079DED8D23}" srcOrd="6" destOrd="0" parTransId="{A8D2D104-BBFB-4310-BB25-A044C2024CE0}" sibTransId="{90EDCFF2-163F-4B7A-A541-BE05824EE919}"/>
    <dgm:cxn modelId="{AD60159B-9B51-4B8D-B89E-EDE4F5D51407}" srcId="{516D51DC-FD3C-4961-8DB1-55BBCAE97249}" destId="{829D45CF-33CF-4A74-9E30-DD1D9C6488AF}" srcOrd="0" destOrd="0" parTransId="{FCD25FC1-45C7-4354-A5D9-EBAC51E79A0C}" sibTransId="{F04CAE1E-2B9F-48DF-BC83-8074261EBE7F}"/>
    <dgm:cxn modelId="{1FA5055E-0C7F-491B-A843-F65F4E1A3510}" srcId="{237BF967-4EB9-4D25-889A-1B01FC3AAE93}" destId="{9A7C6E76-7658-4B74-A6CC-2C02BFF8ED89}" srcOrd="4" destOrd="0" parTransId="{67021F26-9655-424F-946B-7E87CABAA82E}" sibTransId="{8CC0AAC6-D468-4D34-A2F4-A0876FEFF700}"/>
    <dgm:cxn modelId="{9D9EDCDA-56DC-4F79-B3C0-7240DF04BD0E}" srcId="{0F405202-386E-4179-AA7F-4AB8C21EA325}" destId="{EAF0BBC9-AEBD-4402-A0B7-915836265147}" srcOrd="2" destOrd="0" parTransId="{93F64350-71D8-412B-8961-E9BFF2019F55}" sibTransId="{DF409C8C-958B-442F-AE53-4903830E017D}"/>
    <dgm:cxn modelId="{0FE638E3-F0E3-491C-81B8-1487CF76183B}" srcId="{DB4CB195-61BD-43E7-8B38-5D370F35025F}" destId="{2D022338-8B8E-4D19-8BC5-46D59A91036B}" srcOrd="1" destOrd="0" parTransId="{495B95A8-890C-4435-A885-538919E4A0F1}" sibTransId="{7EAB68A8-0DD4-4D07-AD6B-96095D065D5C}"/>
    <dgm:cxn modelId="{56B2F0D4-41FF-4265-8357-C705770772FC}" type="presOf" srcId="{4EF1C251-1EA5-4B9A-882E-D96C2F041DC5}" destId="{26D6BD82-5517-4409-B728-88975F986A85}" srcOrd="0" destOrd="12" presId="urn:microsoft.com/office/officeart/2005/8/layout/bList2#6"/>
    <dgm:cxn modelId="{86C23570-A39B-47CA-BE88-5D230A8025E2}" type="presOf" srcId="{2D022338-8B8E-4D19-8BC5-46D59A91036B}" destId="{DDD3B980-4704-4D5E-BE28-DC6E94EC263D}" srcOrd="1" destOrd="0" presId="urn:microsoft.com/office/officeart/2005/8/layout/bList2#6"/>
    <dgm:cxn modelId="{1508041D-BADD-4819-B17F-9500F2B959B4}" type="presOf" srcId="{687C250E-3AB9-488B-ADF3-02F788DDE8D3}" destId="{B1661DCC-CB38-4416-8A64-0290E3BB1128}" srcOrd="0" destOrd="7" presId="urn:microsoft.com/office/officeart/2005/8/layout/bList2#6"/>
    <dgm:cxn modelId="{9D59FAF6-1359-4BB1-9F27-13F4B25AC52E}" type="presOf" srcId="{F1418057-7DD0-4EB8-8B57-87BA451BA9B6}" destId="{26D6BD82-5517-4409-B728-88975F986A85}" srcOrd="0" destOrd="16" presId="urn:microsoft.com/office/officeart/2005/8/layout/bList2#6"/>
    <dgm:cxn modelId="{4C6B6AEB-254C-48B0-A359-83AA84DCA091}" srcId="{DB4CB195-61BD-43E7-8B38-5D370F35025F}" destId="{237BF967-4EB9-4D25-889A-1B01FC3AAE93}" srcOrd="2" destOrd="0" parTransId="{4CC3C18A-6B7E-4C4C-B3D7-B8F23CCDE9A6}" sibTransId="{D5C0E697-4F41-455F-BDCD-C7981C73631D}"/>
    <dgm:cxn modelId="{C23EEC52-C414-406D-8B6B-FAA0CFF05499}" type="presOf" srcId="{234E2C34-E33D-4982-BFC7-45FD08E7F35A}" destId="{B1661DCC-CB38-4416-8A64-0290E3BB1128}" srcOrd="0" destOrd="5" presId="urn:microsoft.com/office/officeart/2005/8/layout/bList2#6"/>
    <dgm:cxn modelId="{31B412F2-60A3-4F8A-9B16-51220CA83F19}" type="presOf" srcId="{2D022338-8B8E-4D19-8BC5-46D59A91036B}" destId="{738E878D-8515-4C5D-BEA4-360C04C879C7}" srcOrd="0" destOrd="0" presId="urn:microsoft.com/office/officeart/2005/8/layout/bList2#6"/>
    <dgm:cxn modelId="{7F40B68B-5929-415E-9B0A-BB247AEFB447}" type="presOf" srcId="{46870A2D-1A04-45E0-9A6B-5C8AB532DE5B}" destId="{26D6BD82-5517-4409-B728-88975F986A85}" srcOrd="0" destOrd="6" presId="urn:microsoft.com/office/officeart/2005/8/layout/bList2#6"/>
    <dgm:cxn modelId="{E9ABCD96-2A9B-4E19-BB93-16A962F5B815}" srcId="{C11C5348-FD7B-4969-A3CB-C45C456E6DC8}" destId="{E792C30C-D704-4F8B-93D9-A7B9AC5E7677}" srcOrd="2" destOrd="0" parTransId="{8EF83CC0-0A82-4B8F-B7CF-DD4888EE8B70}" sibTransId="{E52A9314-C508-44C1-BF70-59AEE9AB98BD}"/>
    <dgm:cxn modelId="{C47C7AAC-FDF7-4877-AF20-3234326CA861}" type="presOf" srcId="{BA0A8CE7-EC64-4893-AF78-666AADB15018}" destId="{26D6BD82-5517-4409-B728-88975F986A85}" srcOrd="0" destOrd="9" presId="urn:microsoft.com/office/officeart/2005/8/layout/bList2#6"/>
    <dgm:cxn modelId="{549F2316-31C7-4D46-A400-D037401A3AC9}" type="presOf" srcId="{917D156E-518C-4CCC-827E-89F69C1DD9D4}" destId="{B1661DCC-CB38-4416-8A64-0290E3BB1128}" srcOrd="0" destOrd="4" presId="urn:microsoft.com/office/officeart/2005/8/layout/bList2#6"/>
    <dgm:cxn modelId="{A25CFA48-4D05-451A-BA4A-80513B06FC79}" srcId="{C11C5348-FD7B-4969-A3CB-C45C456E6DC8}" destId="{917D156E-518C-4CCC-827E-89F69C1DD9D4}" srcOrd="0" destOrd="0" parTransId="{2E5A9639-77C0-49B5-AE3D-EEF2A9E4400B}" sibTransId="{F237171A-3C16-4CAF-ACBC-2D646BCF4AC0}"/>
    <dgm:cxn modelId="{7F4BA890-2130-422B-B7E8-C324FEF3C918}" type="presOf" srcId="{3923A05D-C2B9-4802-955A-CAAA121103CD}" destId="{699EBA39-7F31-4C62-8E89-76AED75429C2}" srcOrd="0" destOrd="0" presId="urn:microsoft.com/office/officeart/2005/8/layout/bList2#6"/>
    <dgm:cxn modelId="{BFED02E7-B5B0-4517-A60F-CCA5D4668A81}" type="presOf" srcId="{8F0BD999-3625-44A5-8409-0F2774C9BD09}" destId="{26D6BD82-5517-4409-B728-88975F986A85}" srcOrd="0" destOrd="2" presId="urn:microsoft.com/office/officeart/2005/8/layout/bList2#6"/>
    <dgm:cxn modelId="{09E4445F-8B65-4E36-81BA-E5E1BC633E8C}" type="presOf" srcId="{A4CF8C31-6EFA-47DB-86D6-B28651E6EB2E}" destId="{680212B1-E7CC-4FA3-B930-8914D50959F7}" srcOrd="0" destOrd="2" presId="urn:microsoft.com/office/officeart/2005/8/layout/bList2#6"/>
    <dgm:cxn modelId="{B5E58170-3B1C-46DF-AC7E-38E6C40BCCB3}" type="presOf" srcId="{A48EC830-797A-489F-B1BA-B8B198C17FCE}" destId="{26D6BD82-5517-4409-B728-88975F986A85}" srcOrd="0" destOrd="4" presId="urn:microsoft.com/office/officeart/2005/8/layout/bList2#6"/>
    <dgm:cxn modelId="{66DA7131-E683-49DF-AD8E-D1F93BC4101A}" type="presOf" srcId="{4D5177E4-BBB6-45BD-84C9-C5C059F6C589}" destId="{26D6BD82-5517-4409-B728-88975F986A85}" srcOrd="0" destOrd="8" presId="urn:microsoft.com/office/officeart/2005/8/layout/bList2#6"/>
    <dgm:cxn modelId="{E4AFDB10-A866-4C68-98E0-8A6D29131963}" type="presOf" srcId="{FA7FAC42-403E-4A58-A44E-3390BEBA2A7C}" destId="{26D6BD82-5517-4409-B728-88975F986A85}" srcOrd="0" destOrd="1" presId="urn:microsoft.com/office/officeart/2005/8/layout/bList2#6"/>
    <dgm:cxn modelId="{F07A15D5-9720-4193-B091-A371CA2A83BA}" srcId="{2D022338-8B8E-4D19-8BC5-46D59A91036B}" destId="{8A061561-E5E3-43A8-AF47-9868AF98A0DE}" srcOrd="1" destOrd="0" parTransId="{6619CC1B-1B87-4036-B119-2176B22C089F}" sibTransId="{4FC45957-515C-4BFC-A4D9-9F63C0460164}"/>
    <dgm:cxn modelId="{9B9DA459-914D-4A0F-A20C-445721D67A7A}" srcId="{516D51DC-FD3C-4961-8DB1-55BBCAE97249}" destId="{120B5FB7-1806-4170-A31C-21D239232A32}" srcOrd="1" destOrd="0" parTransId="{57A59C37-2E9E-466B-B0B8-77EDA43DA108}" sibTransId="{53DE379D-C334-4BA7-9D56-D5B5A0C44178}"/>
    <dgm:cxn modelId="{AE750927-1689-45EC-AEC7-27C124AD1BF6}" srcId="{C11C5348-FD7B-4969-A3CB-C45C456E6DC8}" destId="{687C250E-3AB9-488B-ADF3-02F788DDE8D3}" srcOrd="3" destOrd="0" parTransId="{B92AA78B-5DDF-43DD-BBE7-C6E3F2ADF21C}" sibTransId="{DEDA3162-EB0D-4264-A68A-63F09C8EF505}"/>
    <dgm:cxn modelId="{BE386ABC-DEA6-40F7-A1F1-B2E98DEA4244}" type="presOf" srcId="{829D45CF-33CF-4A74-9E30-DD1D9C6488AF}" destId="{B1661DCC-CB38-4416-8A64-0290E3BB1128}" srcOrd="0" destOrd="1" presId="urn:microsoft.com/office/officeart/2005/8/layout/bList2#6"/>
    <dgm:cxn modelId="{69B6C0B8-AC35-4AAC-9535-1B13E9F6B4C2}" srcId="{2D022338-8B8E-4D19-8BC5-46D59A91036B}" destId="{55563AA7-B012-4057-BA17-E6965363647C}" srcOrd="7" destOrd="0" parTransId="{4A92BBA3-CA6A-4435-84BA-1870AF7D7D2E}" sibTransId="{43852484-3588-48FF-AE9D-DD12EEE903D1}"/>
    <dgm:cxn modelId="{FBF9F526-A238-4568-98D2-4BA376952EBF}" srcId="{2D022338-8B8E-4D19-8BC5-46D59A91036B}" destId="{F1418057-7DD0-4EB8-8B57-87BA451BA9B6}" srcOrd="9" destOrd="0" parTransId="{23081EAF-5738-400F-9BBE-B48CEBD45CBC}" sibTransId="{93958D2C-3EC4-4A50-82BF-74B722D7E141}"/>
    <dgm:cxn modelId="{ED461396-EA38-4EFC-90ED-6F2E109C9FB5}" type="presParOf" srcId="{4ECEDDA2-72B6-4307-8BDF-7105C15718E8}" destId="{04E06508-8632-4EA5-BCD0-7527A352449D}" srcOrd="0" destOrd="0" presId="urn:microsoft.com/office/officeart/2005/8/layout/bList2#6"/>
    <dgm:cxn modelId="{76011AB2-F605-42F3-8683-8BE1C8D5BFD2}" type="presParOf" srcId="{04E06508-8632-4EA5-BCD0-7527A352449D}" destId="{B1661DCC-CB38-4416-8A64-0290E3BB1128}" srcOrd="0" destOrd="0" presId="urn:microsoft.com/office/officeart/2005/8/layout/bList2#6"/>
    <dgm:cxn modelId="{3BA00970-55B7-4966-BE22-6E5724A40918}" type="presParOf" srcId="{04E06508-8632-4EA5-BCD0-7527A352449D}" destId="{0ED64C90-6CE0-4176-BF90-B1635FA7C855}" srcOrd="1" destOrd="0" presId="urn:microsoft.com/office/officeart/2005/8/layout/bList2#6"/>
    <dgm:cxn modelId="{A18861CE-927E-4CA0-BF5C-EF2D9D12A5BE}" type="presParOf" srcId="{04E06508-8632-4EA5-BCD0-7527A352449D}" destId="{8C6AF811-3CEE-49E4-9B88-B1337A5A165B}" srcOrd="2" destOrd="0" presId="urn:microsoft.com/office/officeart/2005/8/layout/bList2#6"/>
    <dgm:cxn modelId="{C95DBA5B-EF43-4ED5-ABAA-B3D2D73CAC98}" type="presParOf" srcId="{04E06508-8632-4EA5-BCD0-7527A352449D}" destId="{CF0AB02E-7229-4813-A808-182951800784}" srcOrd="3" destOrd="0" presId="urn:microsoft.com/office/officeart/2005/8/layout/bList2#6"/>
    <dgm:cxn modelId="{91A9E046-4DAF-4481-A758-CD5739C067DF}" type="presParOf" srcId="{4ECEDDA2-72B6-4307-8BDF-7105C15718E8}" destId="{699EBA39-7F31-4C62-8E89-76AED75429C2}" srcOrd="1" destOrd="0" presId="urn:microsoft.com/office/officeart/2005/8/layout/bList2#6"/>
    <dgm:cxn modelId="{C73F506A-C012-40BC-A22F-74C064D66F1F}" type="presParOf" srcId="{4ECEDDA2-72B6-4307-8BDF-7105C15718E8}" destId="{793F210E-8160-4785-BF3E-11559608E972}" srcOrd="2" destOrd="0" presId="urn:microsoft.com/office/officeart/2005/8/layout/bList2#6"/>
    <dgm:cxn modelId="{2DCC52F4-A08F-45F7-8251-D39DB50E257C}" type="presParOf" srcId="{793F210E-8160-4785-BF3E-11559608E972}" destId="{26D6BD82-5517-4409-B728-88975F986A85}" srcOrd="0" destOrd="0" presId="urn:microsoft.com/office/officeart/2005/8/layout/bList2#6"/>
    <dgm:cxn modelId="{150926F5-C13E-45C0-9075-B8C756456F25}" type="presParOf" srcId="{793F210E-8160-4785-BF3E-11559608E972}" destId="{738E878D-8515-4C5D-BEA4-360C04C879C7}" srcOrd="1" destOrd="0" presId="urn:microsoft.com/office/officeart/2005/8/layout/bList2#6"/>
    <dgm:cxn modelId="{BEED9889-A5BA-4F4E-96B3-AB67FA22AE98}" type="presParOf" srcId="{793F210E-8160-4785-BF3E-11559608E972}" destId="{DDD3B980-4704-4D5E-BE28-DC6E94EC263D}" srcOrd="2" destOrd="0" presId="urn:microsoft.com/office/officeart/2005/8/layout/bList2#6"/>
    <dgm:cxn modelId="{9CD490B4-FC3B-4C94-A07C-F922BE0B0737}" type="presParOf" srcId="{793F210E-8160-4785-BF3E-11559608E972}" destId="{6C2E1EAF-0973-4CA5-BB4C-3CA52F22BF6B}" srcOrd="3" destOrd="0" presId="urn:microsoft.com/office/officeart/2005/8/layout/bList2#6"/>
    <dgm:cxn modelId="{41404D7A-B9A3-457C-BEB6-2536EEC5F80F}" type="presParOf" srcId="{4ECEDDA2-72B6-4307-8BDF-7105C15718E8}" destId="{E6B2EA7B-74E0-43A8-A75C-0911155227E9}" srcOrd="3" destOrd="0" presId="urn:microsoft.com/office/officeart/2005/8/layout/bList2#6"/>
    <dgm:cxn modelId="{A6C58CC0-FCA4-4C9F-95D9-9312E52BF161}" type="presParOf" srcId="{4ECEDDA2-72B6-4307-8BDF-7105C15718E8}" destId="{1FCD7229-E7B9-4BB2-B890-31D3715BAECB}" srcOrd="4" destOrd="0" presId="urn:microsoft.com/office/officeart/2005/8/layout/bList2#6"/>
    <dgm:cxn modelId="{DFA6CC49-53A9-479E-90BB-C0E853E377C8}" type="presParOf" srcId="{1FCD7229-E7B9-4BB2-B890-31D3715BAECB}" destId="{680212B1-E7CC-4FA3-B930-8914D50959F7}" srcOrd="0" destOrd="0" presId="urn:microsoft.com/office/officeart/2005/8/layout/bList2#6"/>
    <dgm:cxn modelId="{44060C69-A654-4CAE-8C34-0670E4F07D10}" type="presParOf" srcId="{1FCD7229-E7B9-4BB2-B890-31D3715BAECB}" destId="{F23C5E50-D6D7-4C9E-8F57-B85132DA9E4F}" srcOrd="1" destOrd="0" presId="urn:microsoft.com/office/officeart/2005/8/layout/bList2#6"/>
    <dgm:cxn modelId="{3F984D8E-BFD4-4E2D-93F5-FA673D72D146}" type="presParOf" srcId="{1FCD7229-E7B9-4BB2-B890-31D3715BAECB}" destId="{D77A7C92-AC3D-49FA-9E85-B38604425CDC}" srcOrd="2" destOrd="0" presId="urn:microsoft.com/office/officeart/2005/8/layout/bList2#6"/>
    <dgm:cxn modelId="{C9BB19D5-1213-4F64-9428-70C76289D123}" type="presParOf" srcId="{1FCD7229-E7B9-4BB2-B890-31D3715BAECB}" destId="{BF146D13-0E89-4AFE-8766-E2783CEEDC54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CB195-61BD-43E7-8B38-5D370F35025F}" type="doc">
      <dgm:prSet loTypeId="urn:microsoft.com/office/officeart/2005/8/layout/bList2#7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6D51DC-FD3C-4961-8DB1-55BBCAE972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1440" tIns="91440" rIns="91440" bIns="91440"/>
        <a:lstStyle/>
        <a:p>
          <a:r>
            <a:rPr lang="fr-FR" sz="1200" b="0" dirty="0" smtClean="0">
              <a:latin typeface="Arial" pitchFamily="34" charset="0"/>
              <a:cs typeface="Arial" pitchFamily="34" charset="0"/>
            </a:rPr>
            <a:t>I-DEAS Master </a:t>
          </a:r>
          <a:r>
            <a:rPr lang="fr-FR" sz="1200" b="0" dirty="0" err="1" smtClean="0">
              <a:latin typeface="Arial" pitchFamily="34" charset="0"/>
              <a:cs typeface="Arial" pitchFamily="34" charset="0"/>
            </a:rPr>
            <a:t>Series</a:t>
          </a:r>
          <a:r>
            <a:rPr lang="fr-FR" sz="1200" b="0" dirty="0" smtClean="0">
              <a:latin typeface="Arial" pitchFamily="34" charset="0"/>
              <a:cs typeface="Arial" pitchFamily="34" charset="0"/>
            </a:rPr>
            <a:t>, ABAQUS, </a:t>
          </a:r>
          <a:br>
            <a:rPr lang="fr-FR" sz="1200" b="0" dirty="0" smtClean="0">
              <a:latin typeface="Arial" pitchFamily="34" charset="0"/>
              <a:cs typeface="Arial" pitchFamily="34" charset="0"/>
            </a:rPr>
          </a:br>
          <a:r>
            <a:rPr lang="fr-FR" sz="1200" b="0" dirty="0" smtClean="0">
              <a:latin typeface="Arial" pitchFamily="34" charset="0"/>
              <a:cs typeface="Arial" pitchFamily="34" charset="0"/>
            </a:rPr>
            <a:t>ANSYS, NASTRAN, TEX codes, etc.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93016D87-083B-4837-BDF8-E846A39F86A8}" type="par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3AF0370-E19E-498B-B7F9-28911353E4B1}" type="sib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D022338-8B8E-4D19-8BC5-46D59A91036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Propellant / Liner / Insulation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495B95A8-890C-4435-A885-538919E4A0F1}" type="par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AB68A8-0DD4-4D07-AD6B-96095D065D5C}" type="sib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F405202-386E-4179-AA7F-4AB8C21EA3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Extensive experience in </a:t>
          </a:r>
          <a:r>
            <a:rPr lang="en-US" sz="1400" b="0" dirty="0" err="1" smtClean="0">
              <a:latin typeface="Arial" pitchFamily="34" charset="0"/>
              <a:cs typeface="Arial" pitchFamily="34" charset="0"/>
            </a:rPr>
            <a:t>viscoelastic</a:t>
          </a:r>
          <a:r>
            <a:rPr lang="en-US" sz="1400" b="0" dirty="0" smtClean="0">
              <a:latin typeface="Arial" pitchFamily="34" charset="0"/>
              <a:cs typeface="Arial" pitchFamily="34" charset="0"/>
            </a:rPr>
            <a:t> structural analysis, material characterization, service life analysis, cumulative damage assessment, and fracture mechanics for propellants, liners, insulators, and their </a:t>
          </a:r>
          <a:r>
            <a:rPr lang="en-US" sz="1400" b="0" dirty="0" err="1" smtClean="0">
              <a:latin typeface="Arial" pitchFamily="34" charset="0"/>
              <a:cs typeface="Arial" pitchFamily="34" charset="0"/>
            </a:rPr>
            <a:t>bondlines</a:t>
          </a:r>
          <a:r>
            <a:rPr lang="en-US" sz="1400" b="0" dirty="0" smtClean="0">
              <a:latin typeface="Arial" pitchFamily="34" charset="0"/>
              <a:cs typeface="Arial" pitchFamily="34" charset="0"/>
            </a:rPr>
            <a:t> (4 PhD, 7 MS, 9 BS)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0566E5E5-61D3-4138-9761-030B1D412064}" type="par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C84443-C79C-4788-8CAC-36A71235FF35}" type="sib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37BF967-4EB9-4D25-889A-1B01FC3AAE9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pPr algn="l"/>
          <a:r>
            <a:rPr lang="en-US" sz="1800" b="1" dirty="0" smtClean="0">
              <a:latin typeface="Arial" pitchFamily="34" charset="0"/>
              <a:cs typeface="Arial" pitchFamily="34" charset="0"/>
            </a:rPr>
            <a:t>Propellants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CC3C18A-6B7E-4C4C-B3D7-B8F23CCDE9A6}" type="par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5C0E697-4F41-455F-BDCD-C7981C73631D}" type="sib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F90F2DC-57E0-4DAE-819E-76995231EC8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Design and analysis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EADE4833-ECFF-4A10-B893-22E0103F15CD}" type="par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00D77FE-B4C8-40C7-A286-D947A4A040F6}" type="sib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0FEBD4C-3463-4719-A432-FEEA4B9802D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Structures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923A05D-C2B9-4802-955A-CAAA121103CD}" type="sib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BACF551-C823-4480-B2B0-48AD5CB48F6A}" type="par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1A82D04-9E43-4130-A560-E6079DED8D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400" dirty="0" smtClean="0">
            <a:latin typeface="Arial" pitchFamily="34" charset="0"/>
            <a:cs typeface="Arial" pitchFamily="34" charset="0"/>
          </a:endParaRPr>
        </a:p>
      </dgm:t>
    </dgm:pt>
    <dgm:pt modelId="{A8D2D104-BBFB-4310-BB25-A044C2024CE0}" type="parTrans" cxnId="{80F47AF1-3419-4ADD-A783-406767654673}">
      <dgm:prSet/>
      <dgm:spPr/>
      <dgm:t>
        <a:bodyPr/>
        <a:lstStyle/>
        <a:p>
          <a:endParaRPr lang="en-US"/>
        </a:p>
      </dgm:t>
    </dgm:pt>
    <dgm:pt modelId="{90EDCFF2-163F-4B7A-A541-BE05824EE919}" type="sibTrans" cxnId="{80F47AF1-3419-4ADD-A783-406767654673}">
      <dgm:prSet/>
      <dgm:spPr/>
      <dgm:t>
        <a:bodyPr/>
        <a:lstStyle/>
        <a:p>
          <a:endParaRPr lang="en-US"/>
        </a:p>
      </dgm:t>
    </dgm:pt>
    <dgm:pt modelId="{CE5D7498-B32B-40CD-966C-D6AE425DD6CA}">
      <dgm:prSet custT="1"/>
      <dgm:spPr/>
      <dgm:t>
        <a:bodyPr/>
        <a:lstStyle/>
        <a:p>
          <a:endParaRPr lang="en-US" sz="1200" b="1" dirty="0" smtClean="0">
            <a:latin typeface="Arial" pitchFamily="34" charset="0"/>
            <a:cs typeface="Arial" pitchFamily="34" charset="0"/>
          </a:endParaRPr>
        </a:p>
      </dgm:t>
    </dgm:pt>
    <dgm:pt modelId="{CD4F905F-391D-4435-A158-0A69ECA3A3C9}" type="parTrans" cxnId="{C66C6440-53D0-4F31-B098-C87107E5B8EF}">
      <dgm:prSet/>
      <dgm:spPr/>
      <dgm:t>
        <a:bodyPr/>
        <a:lstStyle/>
        <a:p>
          <a:endParaRPr lang="en-US"/>
        </a:p>
      </dgm:t>
    </dgm:pt>
    <dgm:pt modelId="{00C566D8-33C4-4460-A955-D79AE183E82F}" type="sibTrans" cxnId="{C66C6440-53D0-4F31-B098-C87107E5B8EF}">
      <dgm:prSet/>
      <dgm:spPr/>
      <dgm:t>
        <a:bodyPr/>
        <a:lstStyle/>
        <a:p>
          <a:endParaRPr lang="en-US"/>
        </a:p>
      </dgm:t>
    </dgm:pt>
    <dgm:pt modelId="{F1418057-7DD0-4EB8-8B57-87BA451BA9B6}">
      <dgm:prSet custT="1"/>
      <dgm:spPr/>
      <dgm:t>
        <a:bodyPr/>
        <a:lstStyle/>
        <a:p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23081EAF-5738-400F-9BBE-B48CEBD45CBC}" type="parTrans" cxnId="{FBF9F526-A238-4568-98D2-4BA376952EBF}">
      <dgm:prSet/>
      <dgm:spPr/>
      <dgm:t>
        <a:bodyPr/>
        <a:lstStyle/>
        <a:p>
          <a:endParaRPr lang="en-US"/>
        </a:p>
      </dgm:t>
    </dgm:pt>
    <dgm:pt modelId="{93958D2C-3EC4-4A50-82BF-74B722D7E141}" type="sibTrans" cxnId="{FBF9F526-A238-4568-98D2-4BA376952EBF}">
      <dgm:prSet/>
      <dgm:spPr/>
      <dgm:t>
        <a:bodyPr/>
        <a:lstStyle/>
        <a:p>
          <a:endParaRPr lang="en-US"/>
        </a:p>
      </dgm:t>
    </dgm:pt>
    <dgm:pt modelId="{A351CBBD-AD05-4693-985B-8DAC38610B0C}">
      <dgm:prSet custT="1"/>
      <dgm:spPr/>
      <dgm:t>
        <a:bodyPr/>
        <a:lstStyle/>
        <a:p>
          <a:endParaRPr lang="en-US" sz="1400" b="1" dirty="0" smtClean="0">
            <a:latin typeface="Arial" pitchFamily="34" charset="0"/>
            <a:cs typeface="Arial" pitchFamily="34" charset="0"/>
          </a:endParaRPr>
        </a:p>
      </dgm:t>
    </dgm:pt>
    <dgm:pt modelId="{D399340B-CB2B-4BD4-9131-0AD23C53CDA5}" type="parTrans" cxnId="{C6AE670B-D976-4B22-93C3-52D7CFB17987}">
      <dgm:prSet/>
      <dgm:spPr/>
      <dgm:t>
        <a:bodyPr/>
        <a:lstStyle/>
        <a:p>
          <a:endParaRPr lang="en-US"/>
        </a:p>
      </dgm:t>
    </dgm:pt>
    <dgm:pt modelId="{CC2AE25A-48E2-4C40-BDB3-4290AC1C16AD}" type="sibTrans" cxnId="{C6AE670B-D976-4B22-93C3-52D7CFB17987}">
      <dgm:prSet/>
      <dgm:spPr/>
      <dgm:t>
        <a:bodyPr/>
        <a:lstStyle/>
        <a:p>
          <a:endParaRPr lang="en-US"/>
        </a:p>
      </dgm:t>
    </dgm:pt>
    <dgm:pt modelId="{6CB14C68-72A7-422A-93D9-ADE6B64244E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Closed form, 2-D FEA, and 3-D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FEA static and dynamic</a:t>
          </a:r>
        </a:p>
      </dgm:t>
    </dgm:pt>
    <dgm:pt modelId="{020F0136-6E56-460D-AB07-DB43731C00DF}" type="parTrans" cxnId="{54FF913E-157B-4B2A-8490-2C61F678A270}">
      <dgm:prSet/>
      <dgm:spPr/>
      <dgm:t>
        <a:bodyPr/>
        <a:lstStyle/>
        <a:p>
          <a:endParaRPr lang="en-US"/>
        </a:p>
      </dgm:t>
    </dgm:pt>
    <dgm:pt modelId="{791DA17A-0969-4FAA-BD56-94105CF2EC37}" type="sibTrans" cxnId="{54FF913E-157B-4B2A-8490-2C61F678A270}">
      <dgm:prSet/>
      <dgm:spPr/>
      <dgm:t>
        <a:bodyPr/>
        <a:lstStyle/>
        <a:p>
          <a:endParaRPr lang="en-US"/>
        </a:p>
      </dgm:t>
    </dgm:pt>
    <dgm:pt modelId="{A8257103-214B-48EB-8F4B-2D0F6AF9CD57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Linear, nonlinear, elastic-plastic,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viscoelastic, and hyperelastic</a:t>
          </a:r>
        </a:p>
      </dgm:t>
    </dgm:pt>
    <dgm:pt modelId="{2CD16F18-0589-4AA5-A3A3-AE397744160A}" type="parTrans" cxnId="{A9DBE8D5-17B3-4FBD-9CDF-9D0C944B9DCC}">
      <dgm:prSet/>
      <dgm:spPr/>
      <dgm:t>
        <a:bodyPr/>
        <a:lstStyle/>
        <a:p>
          <a:endParaRPr lang="en-US"/>
        </a:p>
      </dgm:t>
    </dgm:pt>
    <dgm:pt modelId="{15AA2B4F-1F36-4594-A960-D4126AE1A3F7}" type="sibTrans" cxnId="{A9DBE8D5-17B3-4FBD-9CDF-9D0C944B9DCC}">
      <dgm:prSet/>
      <dgm:spPr/>
      <dgm:t>
        <a:bodyPr/>
        <a:lstStyle/>
        <a:p>
          <a:endParaRPr lang="en-US"/>
        </a:p>
      </dgm:t>
    </dgm:pt>
    <dgm:pt modelId="{E4281263-8DF0-4CA2-817E-88F51C4E9C1D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Isotropic, othotropic, and anisotropic materials</a:t>
          </a:r>
        </a:p>
      </dgm:t>
    </dgm:pt>
    <dgm:pt modelId="{E6645E62-97B6-49E0-874B-5EE5335DF668}" type="parTrans" cxnId="{8334B2E1-CF88-4012-99F0-CE63E1A35ABF}">
      <dgm:prSet/>
      <dgm:spPr/>
      <dgm:t>
        <a:bodyPr/>
        <a:lstStyle/>
        <a:p>
          <a:endParaRPr lang="en-US"/>
        </a:p>
      </dgm:t>
    </dgm:pt>
    <dgm:pt modelId="{FE861BD0-5B74-4AFE-953C-597FFB5BF245}" type="sibTrans" cxnId="{8334B2E1-CF88-4012-99F0-CE63E1A35ABF}">
      <dgm:prSet/>
      <dgm:spPr/>
      <dgm:t>
        <a:bodyPr/>
        <a:lstStyle/>
        <a:p>
          <a:endParaRPr lang="en-US"/>
        </a:p>
      </dgm:t>
    </dgm:pt>
    <dgm:pt modelId="{4C5127AC-F5D4-4EF1-993F-90D1BA2BAF26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Fracture and fatigue analysis</a:t>
          </a:r>
        </a:p>
      </dgm:t>
    </dgm:pt>
    <dgm:pt modelId="{A55C6C45-4493-42A3-B72F-D5702E918DF8}" type="parTrans" cxnId="{225CBEF9-23D2-474C-BD3F-17E847EE19F9}">
      <dgm:prSet/>
      <dgm:spPr/>
      <dgm:t>
        <a:bodyPr/>
        <a:lstStyle/>
        <a:p>
          <a:endParaRPr lang="en-US"/>
        </a:p>
      </dgm:t>
    </dgm:pt>
    <dgm:pt modelId="{86E8921D-4896-4874-BEA0-E194D751A48B}" type="sibTrans" cxnId="{225CBEF9-23D2-474C-BD3F-17E847EE19F9}">
      <dgm:prSet/>
      <dgm:spPr/>
      <dgm:t>
        <a:bodyPr/>
        <a:lstStyle/>
        <a:p>
          <a:endParaRPr lang="en-US"/>
        </a:p>
      </dgm:t>
    </dgm:pt>
    <dgm:pt modelId="{4137577F-516A-400B-8DBB-35EFECE36EE8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Integrated structural and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thermal analysis</a:t>
          </a:r>
        </a:p>
      </dgm:t>
    </dgm:pt>
    <dgm:pt modelId="{9B5F8597-AC1D-41DC-98C0-662FAC599CDE}" type="parTrans" cxnId="{BF10891A-107C-43B0-A504-1589D391C66C}">
      <dgm:prSet/>
      <dgm:spPr/>
      <dgm:t>
        <a:bodyPr/>
        <a:lstStyle/>
        <a:p>
          <a:endParaRPr lang="en-US"/>
        </a:p>
      </dgm:t>
    </dgm:pt>
    <dgm:pt modelId="{53C4FB9E-2294-4237-BD0B-A029FD48DCFC}" type="sibTrans" cxnId="{BF10891A-107C-43B0-A504-1589D391C66C}">
      <dgm:prSet/>
      <dgm:spPr/>
      <dgm:t>
        <a:bodyPr/>
        <a:lstStyle/>
        <a:p>
          <a:endParaRPr lang="en-US"/>
        </a:p>
      </dgm:t>
    </dgm:pt>
    <dgm:pt modelId="{2F767806-CAD6-4D5E-ABF4-700552EC2D4A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Manufacturing and material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problem resolution</a:t>
          </a:r>
        </a:p>
      </dgm:t>
    </dgm:pt>
    <dgm:pt modelId="{050C7B12-2C85-4416-835F-BDBBF76AC0B4}" type="parTrans" cxnId="{DAA0AB96-A04A-4840-A904-9F8F15164956}">
      <dgm:prSet/>
      <dgm:spPr/>
      <dgm:t>
        <a:bodyPr/>
        <a:lstStyle/>
        <a:p>
          <a:endParaRPr lang="en-US"/>
        </a:p>
      </dgm:t>
    </dgm:pt>
    <dgm:pt modelId="{4B5B04E3-927D-4FED-AD7C-7CE37D4E6B7F}" type="sibTrans" cxnId="{DAA0AB96-A04A-4840-A904-9F8F15164956}">
      <dgm:prSet/>
      <dgm:spPr/>
      <dgm:t>
        <a:bodyPr/>
        <a:lstStyle/>
        <a:p>
          <a:endParaRPr lang="en-US"/>
        </a:p>
      </dgm:t>
    </dgm:pt>
    <dgm:pt modelId="{60CA1719-A058-417F-8A61-F06A944AFC75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Design, analysis, and post-test evaluation</a:t>
          </a:r>
        </a:p>
      </dgm:t>
    </dgm:pt>
    <dgm:pt modelId="{59A482E3-196A-44E6-8E36-8B0685D17EFD}" type="parTrans" cxnId="{14FBB1F4-D89F-4DA3-A3A0-4EFD2F367469}">
      <dgm:prSet/>
      <dgm:spPr/>
      <dgm:t>
        <a:bodyPr/>
        <a:lstStyle/>
        <a:p>
          <a:endParaRPr lang="en-US"/>
        </a:p>
      </dgm:t>
    </dgm:pt>
    <dgm:pt modelId="{691202D4-B0A7-400D-997A-C7EAA572717A}" type="sibTrans" cxnId="{14FBB1F4-D89F-4DA3-A3A0-4EFD2F367469}">
      <dgm:prSet/>
      <dgm:spPr/>
      <dgm:t>
        <a:bodyPr/>
        <a:lstStyle/>
        <a:p>
          <a:endParaRPr lang="en-US"/>
        </a:p>
      </dgm:t>
    </dgm:pt>
    <dgm:pt modelId="{9ED7AECE-94A2-4432-85F5-962DB702D9D2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FD5D4BC5-6334-48EA-8BB1-2057DC031F36}" type="parTrans" cxnId="{A24221C6-268E-4E33-9EC6-30884E4D8E2A}">
      <dgm:prSet/>
      <dgm:spPr/>
      <dgm:t>
        <a:bodyPr/>
        <a:lstStyle/>
        <a:p>
          <a:endParaRPr lang="en-US"/>
        </a:p>
      </dgm:t>
    </dgm:pt>
    <dgm:pt modelId="{6DF28CC0-B214-4F90-9969-3DF31ACD4250}" type="sibTrans" cxnId="{A24221C6-268E-4E33-9EC6-30884E4D8E2A}">
      <dgm:prSet/>
      <dgm:spPr/>
      <dgm:t>
        <a:bodyPr/>
        <a:lstStyle/>
        <a:p>
          <a:endParaRPr lang="en-US"/>
        </a:p>
      </dgm:t>
    </dgm:pt>
    <dgm:pt modelId="{0D867015-5D9E-442B-9A8F-915BFE4FD08A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Cases, pressure vessels, and tanks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5639C811-9B4C-4BCA-9F00-BC02D990DDC8}" type="parTrans" cxnId="{CD0B9819-0EE0-4D1F-BE1E-DE1B4285DB58}">
      <dgm:prSet/>
      <dgm:spPr/>
      <dgm:t>
        <a:bodyPr/>
        <a:lstStyle/>
        <a:p>
          <a:endParaRPr lang="en-US"/>
        </a:p>
      </dgm:t>
    </dgm:pt>
    <dgm:pt modelId="{664E01C6-1D94-42BF-B9A6-0ADF9D76E210}" type="sibTrans" cxnId="{CD0B9819-0EE0-4D1F-BE1E-DE1B4285DB58}">
      <dgm:prSet/>
      <dgm:spPr/>
      <dgm:t>
        <a:bodyPr/>
        <a:lstStyle/>
        <a:p>
          <a:endParaRPr lang="en-US"/>
        </a:p>
      </dgm:t>
    </dgm:pt>
    <dgm:pt modelId="{50B6164D-9D84-4E25-BFEF-40B4DBDEF721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Bonded and bolted joints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E206BA9C-274C-48ED-856E-02887A620FFD}" type="parTrans" cxnId="{0311787F-C6AB-49B6-8443-2F26B5F79221}">
      <dgm:prSet/>
      <dgm:spPr/>
      <dgm:t>
        <a:bodyPr/>
        <a:lstStyle/>
        <a:p>
          <a:endParaRPr lang="en-US"/>
        </a:p>
      </dgm:t>
    </dgm:pt>
    <dgm:pt modelId="{9C8B0042-B368-491A-94EE-FAB482B2EA3B}" type="sibTrans" cxnId="{0311787F-C6AB-49B6-8443-2F26B5F79221}">
      <dgm:prSet/>
      <dgm:spPr/>
      <dgm:t>
        <a:bodyPr/>
        <a:lstStyle/>
        <a:p>
          <a:endParaRPr lang="en-US"/>
        </a:p>
      </dgm:t>
    </dgm:pt>
    <dgm:pt modelId="{9C60E4ED-7278-42A3-8A3D-BD7D30A08ACD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Fixed and movable nozzles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3593EABC-7B57-4F4A-885A-9D00D3CE1019}" type="parTrans" cxnId="{72C8BE5B-6B02-4C74-BC6B-0EA534BB3415}">
      <dgm:prSet/>
      <dgm:spPr/>
      <dgm:t>
        <a:bodyPr/>
        <a:lstStyle/>
        <a:p>
          <a:endParaRPr lang="en-US"/>
        </a:p>
      </dgm:t>
    </dgm:pt>
    <dgm:pt modelId="{C577F4A4-0E03-4B9D-84ED-7FF10BB00720}" type="sibTrans" cxnId="{72C8BE5B-6B02-4C74-BC6B-0EA534BB3415}">
      <dgm:prSet/>
      <dgm:spPr/>
      <dgm:t>
        <a:bodyPr/>
        <a:lstStyle/>
        <a:p>
          <a:endParaRPr lang="en-US"/>
        </a:p>
      </dgm:t>
    </dgm:pt>
    <dgm:pt modelId="{0229A171-E882-4CE7-9C5B-09D0D20333E5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Wide range of propellant grains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6A556E8B-005E-4D4B-BE13-C8E7D0632D60}" type="parTrans" cxnId="{DBFAAC0E-70C8-424F-83C6-9C2A2E7E0D80}">
      <dgm:prSet/>
      <dgm:spPr/>
      <dgm:t>
        <a:bodyPr/>
        <a:lstStyle/>
        <a:p>
          <a:endParaRPr lang="en-US"/>
        </a:p>
      </dgm:t>
    </dgm:pt>
    <dgm:pt modelId="{93F443C8-F860-48FB-A08E-9FCFEA2783DF}" type="sibTrans" cxnId="{DBFAAC0E-70C8-424F-83C6-9C2A2E7E0D80}">
      <dgm:prSet/>
      <dgm:spPr/>
      <dgm:t>
        <a:bodyPr/>
        <a:lstStyle/>
        <a:p>
          <a:endParaRPr lang="en-US"/>
        </a:p>
      </dgm:t>
    </dgm:pt>
    <dgm:pt modelId="{23C660E1-1C6A-4949-BF89-E5F3A3799EB0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Stage hardware and other structures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5AD1A4F7-1878-4A63-A51D-B8FE5823E361}" type="parTrans" cxnId="{D8F6BD58-D16F-4C20-B30B-22FBB91F4494}">
      <dgm:prSet/>
      <dgm:spPr/>
      <dgm:t>
        <a:bodyPr/>
        <a:lstStyle/>
        <a:p>
          <a:endParaRPr lang="en-US"/>
        </a:p>
      </dgm:t>
    </dgm:pt>
    <dgm:pt modelId="{47AF48B6-E005-4392-9A7D-0A0A2FBF97ED}" type="sibTrans" cxnId="{D8F6BD58-D16F-4C20-B30B-22FBB91F4494}">
      <dgm:prSet/>
      <dgm:spPr/>
      <dgm:t>
        <a:bodyPr/>
        <a:lstStyle/>
        <a:p>
          <a:endParaRPr lang="en-US"/>
        </a:p>
      </dgm:t>
    </dgm:pt>
    <dgm:pt modelId="{3B756B2D-7C71-4786-BEBE-6B5E20FDE68D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Primary analytical tools are finite element structural analysis codes to compute deformations, strains, stresses, and strain energy in a propellant grain, pre-processors to prepare finite element models, and post-processors to evaluate results.</a:t>
          </a:r>
        </a:p>
      </dgm:t>
    </dgm:pt>
    <dgm:pt modelId="{57401315-9268-4ABB-B1AE-A7C559A2571E}" type="parTrans" cxnId="{E5805F9D-B8E1-42D4-AA5A-40CF1EC73CBC}">
      <dgm:prSet/>
      <dgm:spPr/>
      <dgm:t>
        <a:bodyPr/>
        <a:lstStyle/>
        <a:p>
          <a:endParaRPr lang="en-US"/>
        </a:p>
      </dgm:t>
    </dgm:pt>
    <dgm:pt modelId="{5C4759BF-DB72-41C6-B6FD-818F5BDFDE7C}" type="sibTrans" cxnId="{E5805F9D-B8E1-42D4-AA5A-40CF1EC73CBC}">
      <dgm:prSet/>
      <dgm:spPr/>
      <dgm:t>
        <a:bodyPr/>
        <a:lstStyle/>
        <a:p>
          <a:endParaRPr lang="en-US"/>
        </a:p>
      </dgm:t>
    </dgm:pt>
    <dgm:pt modelId="{5B976AB9-D7B6-4157-BEF5-FED4FD47B528}">
      <dgm:prSet custT="1"/>
      <dgm:spPr/>
      <dgm:t>
        <a:bodyPr/>
        <a:lstStyle/>
        <a:p>
          <a:endParaRPr lang="en-US" sz="1400" b="0" dirty="0" smtClean="0">
            <a:latin typeface="Arial" pitchFamily="34" charset="0"/>
            <a:cs typeface="Arial" pitchFamily="34" charset="0"/>
          </a:endParaRPr>
        </a:p>
      </dgm:t>
    </dgm:pt>
    <dgm:pt modelId="{3C5F3080-BA05-4768-87B2-F3EC428A4A67}" type="parTrans" cxnId="{58FE465A-5ED1-4FCA-AB1B-93287A4698B1}">
      <dgm:prSet/>
      <dgm:spPr/>
      <dgm:t>
        <a:bodyPr/>
        <a:lstStyle/>
        <a:p>
          <a:endParaRPr lang="en-US"/>
        </a:p>
      </dgm:t>
    </dgm:pt>
    <dgm:pt modelId="{B3E8A6C8-312E-4BFE-940A-6A07264C24B5}" type="sibTrans" cxnId="{58FE465A-5ED1-4FCA-AB1B-93287A4698B1}">
      <dgm:prSet/>
      <dgm:spPr/>
      <dgm:t>
        <a:bodyPr/>
        <a:lstStyle/>
        <a:p>
          <a:endParaRPr lang="en-US"/>
        </a:p>
      </dgm:t>
    </dgm:pt>
    <dgm:pt modelId="{924FA282-81CF-4F37-B849-5F67E65BC6F0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Codes: structural, thermodynamic, flight, plume</a:t>
          </a:r>
        </a:p>
      </dgm:t>
    </dgm:pt>
    <dgm:pt modelId="{425C6BF0-AD43-4B79-9170-17DBF310F04B}" type="parTrans" cxnId="{1F9EA920-44F6-439D-B994-E7AB1D094054}">
      <dgm:prSet/>
      <dgm:spPr/>
      <dgm:t>
        <a:bodyPr/>
        <a:lstStyle/>
        <a:p>
          <a:endParaRPr lang="en-US"/>
        </a:p>
      </dgm:t>
    </dgm:pt>
    <dgm:pt modelId="{BCF6F415-A055-49EB-835C-D57DA44FAB38}" type="sibTrans" cxnId="{1F9EA920-44F6-439D-B994-E7AB1D094054}">
      <dgm:prSet/>
      <dgm:spPr/>
      <dgm:t>
        <a:bodyPr/>
        <a:lstStyle/>
        <a:p>
          <a:endParaRPr lang="en-US"/>
        </a:p>
      </dgm:t>
    </dgm:pt>
    <dgm:pt modelId="{08455130-E594-4F94-8C49-405887D78E78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Gas generators</a:t>
          </a:r>
        </a:p>
      </dgm:t>
    </dgm:pt>
    <dgm:pt modelId="{D7DE7882-F509-4B3A-A2EC-15AA6A195CED}" type="parTrans" cxnId="{CDFC9961-D115-4478-A092-C455573DD244}">
      <dgm:prSet/>
      <dgm:spPr/>
      <dgm:t>
        <a:bodyPr/>
        <a:lstStyle/>
        <a:p>
          <a:endParaRPr lang="en-US"/>
        </a:p>
      </dgm:t>
    </dgm:pt>
    <dgm:pt modelId="{2DE5C699-8974-4082-923E-76574C580ED9}" type="sibTrans" cxnId="{CDFC9961-D115-4478-A092-C455573DD244}">
      <dgm:prSet/>
      <dgm:spPr/>
      <dgm:t>
        <a:bodyPr/>
        <a:lstStyle/>
        <a:p>
          <a:endParaRPr lang="en-US"/>
        </a:p>
      </dgm:t>
    </dgm:pt>
    <dgm:pt modelId="{EA882FCB-1D64-4E1B-B1CB-4491EC03F5C9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Rocket-assisted projectiles</a:t>
          </a:r>
        </a:p>
      </dgm:t>
    </dgm:pt>
    <dgm:pt modelId="{8D3EF473-D67D-4C73-B81F-F5411D051E45}" type="parTrans" cxnId="{CD4A8361-BD63-49B5-976B-B1F039A58601}">
      <dgm:prSet/>
      <dgm:spPr/>
      <dgm:t>
        <a:bodyPr/>
        <a:lstStyle/>
        <a:p>
          <a:endParaRPr lang="en-US"/>
        </a:p>
      </dgm:t>
    </dgm:pt>
    <dgm:pt modelId="{CA7C83F5-849B-43A0-B563-AEB15320D874}" type="sibTrans" cxnId="{CD4A8361-BD63-49B5-976B-B1F039A58601}">
      <dgm:prSet/>
      <dgm:spPr/>
      <dgm:t>
        <a:bodyPr/>
        <a:lstStyle/>
        <a:p>
          <a:endParaRPr lang="en-US"/>
        </a:p>
      </dgm:t>
    </dgm:pt>
    <dgm:pt modelId="{2430B4E8-06C3-4AB2-B00D-98880C1F8337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Motor performance</a:t>
          </a:r>
        </a:p>
      </dgm:t>
    </dgm:pt>
    <dgm:pt modelId="{70A12962-8F04-40A2-A5A6-CC9C5B05E35A}" type="parTrans" cxnId="{248C7C44-FF67-4BA7-9916-FB3FDAD44177}">
      <dgm:prSet/>
      <dgm:spPr/>
      <dgm:t>
        <a:bodyPr/>
        <a:lstStyle/>
        <a:p>
          <a:endParaRPr lang="en-US"/>
        </a:p>
      </dgm:t>
    </dgm:pt>
    <dgm:pt modelId="{13ACB3EF-E9A4-45CC-AEDF-C4E1F9E49C62}" type="sibTrans" cxnId="{248C7C44-FF67-4BA7-9916-FB3FDAD44177}">
      <dgm:prSet/>
      <dgm:spPr/>
      <dgm:t>
        <a:bodyPr/>
        <a:lstStyle/>
        <a:p>
          <a:endParaRPr lang="en-US"/>
        </a:p>
      </dgm:t>
    </dgm:pt>
    <dgm:pt modelId="{84F50A99-3139-4382-A8CB-2CD505816126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Chamber pressure</a:t>
          </a:r>
        </a:p>
      </dgm:t>
    </dgm:pt>
    <dgm:pt modelId="{2BC846A1-68C7-4800-A789-5DA9C08EE68E}" type="parTrans" cxnId="{D43BA8B8-3D71-4DF7-8CE7-DBA1699A6E77}">
      <dgm:prSet/>
      <dgm:spPr/>
      <dgm:t>
        <a:bodyPr/>
        <a:lstStyle/>
        <a:p>
          <a:endParaRPr lang="en-US"/>
        </a:p>
      </dgm:t>
    </dgm:pt>
    <dgm:pt modelId="{FEB29270-123B-4CD0-A087-7FDB4C7918E7}" type="sibTrans" cxnId="{D43BA8B8-3D71-4DF7-8CE7-DBA1699A6E77}">
      <dgm:prSet/>
      <dgm:spPr/>
      <dgm:t>
        <a:bodyPr/>
        <a:lstStyle/>
        <a:p>
          <a:endParaRPr lang="en-US"/>
        </a:p>
      </dgm:t>
    </dgm:pt>
    <dgm:pt modelId="{CA6BD92A-BA00-4966-849B-871B62926B3F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Thrust</a:t>
          </a:r>
        </a:p>
      </dgm:t>
    </dgm:pt>
    <dgm:pt modelId="{7BD468DD-784A-4028-A861-B2C4151940EC}" type="parTrans" cxnId="{AF6E4BA3-65B6-4EC0-BB22-FA4865BA02B6}">
      <dgm:prSet/>
      <dgm:spPr/>
      <dgm:t>
        <a:bodyPr/>
        <a:lstStyle/>
        <a:p>
          <a:endParaRPr lang="en-US"/>
        </a:p>
      </dgm:t>
    </dgm:pt>
    <dgm:pt modelId="{E915D2BE-8981-4D44-93DC-511B6FE54C19}" type="sibTrans" cxnId="{AF6E4BA3-65B6-4EC0-BB22-FA4865BA02B6}">
      <dgm:prSet/>
      <dgm:spPr/>
      <dgm:t>
        <a:bodyPr/>
        <a:lstStyle/>
        <a:p>
          <a:endParaRPr lang="en-US"/>
        </a:p>
      </dgm:t>
    </dgm:pt>
    <dgm:pt modelId="{5A60CC95-38E6-4296-85D8-5C644A3B6F7D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Ignition delay</a:t>
          </a:r>
        </a:p>
      </dgm:t>
    </dgm:pt>
    <dgm:pt modelId="{0DE1D44D-2286-45C5-B2F2-B7FA91420A82}" type="parTrans" cxnId="{9E116397-3E43-4207-853A-632D09FE0970}">
      <dgm:prSet/>
      <dgm:spPr/>
      <dgm:t>
        <a:bodyPr/>
        <a:lstStyle/>
        <a:p>
          <a:endParaRPr lang="en-US"/>
        </a:p>
      </dgm:t>
    </dgm:pt>
    <dgm:pt modelId="{5CCABB27-88BD-431C-AB62-83060009537E}" type="sibTrans" cxnId="{9E116397-3E43-4207-853A-632D09FE0970}">
      <dgm:prSet/>
      <dgm:spPr/>
      <dgm:t>
        <a:bodyPr/>
        <a:lstStyle/>
        <a:p>
          <a:endParaRPr lang="en-US"/>
        </a:p>
      </dgm:t>
    </dgm:pt>
    <dgm:pt modelId="{73E7148F-12B5-40A7-B7EE-F195642B72D5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Bore heat flux</a:t>
          </a:r>
        </a:p>
      </dgm:t>
    </dgm:pt>
    <dgm:pt modelId="{89FE5B9F-7768-4326-BC62-E566A3A28A2A}" type="parTrans" cxnId="{7F66AF5A-93F2-44C9-9E79-802C4DFDC575}">
      <dgm:prSet/>
      <dgm:spPr/>
      <dgm:t>
        <a:bodyPr/>
        <a:lstStyle/>
        <a:p>
          <a:endParaRPr lang="en-US"/>
        </a:p>
      </dgm:t>
    </dgm:pt>
    <dgm:pt modelId="{99C7D12B-A2C7-403D-8FA7-6BA95876612D}" type="sibTrans" cxnId="{7F66AF5A-93F2-44C9-9E79-802C4DFDC575}">
      <dgm:prSet/>
      <dgm:spPr/>
      <dgm:t>
        <a:bodyPr/>
        <a:lstStyle/>
        <a:p>
          <a:endParaRPr lang="en-US"/>
        </a:p>
      </dgm:t>
    </dgm:pt>
    <dgm:pt modelId="{97A7BF72-8168-46A6-9EC3-F0E677F65BB3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Gun propellants</a:t>
          </a:r>
        </a:p>
      </dgm:t>
    </dgm:pt>
    <dgm:pt modelId="{41BF7AC7-93AC-4D8E-AF31-B1877BC2D2FC}" type="parTrans" cxnId="{1CC267DE-1FC5-45A6-B2BC-B8B235DBC84C}">
      <dgm:prSet/>
      <dgm:spPr/>
      <dgm:t>
        <a:bodyPr/>
        <a:lstStyle/>
        <a:p>
          <a:endParaRPr lang="en-US"/>
        </a:p>
      </dgm:t>
    </dgm:pt>
    <dgm:pt modelId="{B1D18119-876E-405C-90C7-2BB906F62AB0}" type="sibTrans" cxnId="{1CC267DE-1FC5-45A6-B2BC-B8B235DBC84C}">
      <dgm:prSet/>
      <dgm:spPr/>
      <dgm:t>
        <a:bodyPr/>
        <a:lstStyle/>
        <a:p>
          <a:endParaRPr lang="en-US"/>
        </a:p>
      </dgm:t>
    </dgm:pt>
    <dgm:pt modelId="{D1FD3309-3AAC-4F91-BC3D-8985A3ADE6F8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Impetus</a:t>
          </a:r>
        </a:p>
      </dgm:t>
    </dgm:pt>
    <dgm:pt modelId="{462D6289-00B7-4C72-BB4D-576B356E2C29}" type="parTrans" cxnId="{4DC20787-D00C-435B-9582-7F86781E3523}">
      <dgm:prSet/>
      <dgm:spPr/>
      <dgm:t>
        <a:bodyPr/>
        <a:lstStyle/>
        <a:p>
          <a:endParaRPr lang="en-US"/>
        </a:p>
      </dgm:t>
    </dgm:pt>
    <dgm:pt modelId="{EC78053A-E425-4069-B61F-74C7BA43DD5A}" type="sibTrans" cxnId="{4DC20787-D00C-435B-9582-7F86781E3523}">
      <dgm:prSet/>
      <dgm:spPr/>
      <dgm:t>
        <a:bodyPr/>
        <a:lstStyle/>
        <a:p>
          <a:endParaRPr lang="en-US"/>
        </a:p>
      </dgm:t>
    </dgm:pt>
    <dgm:pt modelId="{58B44832-3A07-4B8A-ACE2-581C1D827FC5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Burn rate (closed bomb)</a:t>
          </a:r>
        </a:p>
      </dgm:t>
    </dgm:pt>
    <dgm:pt modelId="{A1B8365E-3A8B-410A-B792-53C521CF0A18}" type="parTrans" cxnId="{49E2DC7D-4156-4DB8-9DE1-9D21294EC3DA}">
      <dgm:prSet/>
      <dgm:spPr/>
      <dgm:t>
        <a:bodyPr/>
        <a:lstStyle/>
        <a:p>
          <a:endParaRPr lang="en-US"/>
        </a:p>
      </dgm:t>
    </dgm:pt>
    <dgm:pt modelId="{55AD256E-3136-4622-A141-BD8A8ECD0BB0}" type="sibTrans" cxnId="{49E2DC7D-4156-4DB8-9DE1-9D21294EC3DA}">
      <dgm:prSet/>
      <dgm:spPr/>
      <dgm:t>
        <a:bodyPr/>
        <a:lstStyle/>
        <a:p>
          <a:endParaRPr lang="en-US"/>
        </a:p>
      </dgm:t>
    </dgm:pt>
    <dgm:pt modelId="{66D7B355-4390-49A1-85A3-152F608E13FE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Ignition (flamed spread)</a:t>
          </a:r>
        </a:p>
      </dgm:t>
    </dgm:pt>
    <dgm:pt modelId="{BD3388B9-484D-4CB8-AD68-170B97640395}" type="parTrans" cxnId="{107E5477-1016-4ADB-8DB6-296F2FAF339D}">
      <dgm:prSet/>
      <dgm:spPr/>
      <dgm:t>
        <a:bodyPr/>
        <a:lstStyle/>
        <a:p>
          <a:endParaRPr lang="en-US"/>
        </a:p>
      </dgm:t>
    </dgm:pt>
    <dgm:pt modelId="{DE1AB461-2BC5-4514-A71F-1F8455F1F48A}" type="sibTrans" cxnId="{107E5477-1016-4ADB-8DB6-296F2FAF339D}">
      <dgm:prSet/>
      <dgm:spPr/>
      <dgm:t>
        <a:bodyPr/>
        <a:lstStyle/>
        <a:p>
          <a:endParaRPr lang="en-US"/>
        </a:p>
      </dgm:t>
    </dgm:pt>
    <dgm:pt modelId="{71346B34-158C-4CA5-A28F-47B0959D2217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Flame temperature</a:t>
          </a:r>
        </a:p>
      </dgm:t>
    </dgm:pt>
    <dgm:pt modelId="{81FDDF33-E31D-4D36-B32B-EDE1C71894CA}" type="parTrans" cxnId="{FDF5E862-A4D6-4F77-A44D-0D259EE846DB}">
      <dgm:prSet/>
      <dgm:spPr/>
      <dgm:t>
        <a:bodyPr/>
        <a:lstStyle/>
        <a:p>
          <a:endParaRPr lang="en-US"/>
        </a:p>
      </dgm:t>
    </dgm:pt>
    <dgm:pt modelId="{D4E34BDB-79D6-457A-BB53-E7ECAEEF41B1}" type="sibTrans" cxnId="{FDF5E862-A4D6-4F77-A44D-0D259EE846DB}">
      <dgm:prSet/>
      <dgm:spPr/>
      <dgm:t>
        <a:bodyPr/>
        <a:lstStyle/>
        <a:p>
          <a:endParaRPr lang="en-US"/>
        </a:p>
      </dgm:t>
    </dgm:pt>
    <dgm:pt modelId="{84DCFC56-A084-4BAC-98D8-8BA29A4EBDF3}">
      <dgm:prSet custT="1"/>
      <dgm:spPr/>
      <dgm:t>
        <a:bodyPr/>
        <a:lstStyle/>
        <a:p>
          <a:endParaRPr lang="en-US" sz="1400" b="0" dirty="0" smtClean="0">
            <a:latin typeface="Arial" pitchFamily="34" charset="0"/>
            <a:cs typeface="Arial" pitchFamily="34" charset="0"/>
          </a:endParaRPr>
        </a:p>
      </dgm:t>
    </dgm:pt>
    <dgm:pt modelId="{A4797B89-F32F-4533-A117-D06689E24752}" type="parTrans" cxnId="{45E6223F-F65B-4809-B03C-AF4B3B5BFCB7}">
      <dgm:prSet/>
      <dgm:spPr/>
      <dgm:t>
        <a:bodyPr/>
        <a:lstStyle/>
        <a:p>
          <a:endParaRPr lang="en-US"/>
        </a:p>
      </dgm:t>
    </dgm:pt>
    <dgm:pt modelId="{8AE5E539-8C9D-464C-B9C4-A64D05F18A8C}" type="sibTrans" cxnId="{45E6223F-F65B-4809-B03C-AF4B3B5BFCB7}">
      <dgm:prSet/>
      <dgm:spPr/>
      <dgm:t>
        <a:bodyPr/>
        <a:lstStyle/>
        <a:p>
          <a:endParaRPr lang="en-US"/>
        </a:p>
      </dgm:t>
    </dgm:pt>
    <dgm:pt modelId="{4ECEDDA2-72B6-4307-8BDF-7105C15718E8}" type="pres">
      <dgm:prSet presAssocID="{DB4CB195-61BD-43E7-8B38-5D370F3502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06508-8632-4EA5-BCD0-7527A352449D}" type="pres">
      <dgm:prSet presAssocID="{30FEBD4C-3463-4719-A432-FEEA4B9802D3}" presName="compNode" presStyleCnt="0"/>
      <dgm:spPr/>
    </dgm:pt>
    <dgm:pt modelId="{B1661DCC-CB38-4416-8A64-0290E3BB1128}" type="pres">
      <dgm:prSet presAssocID="{30FEBD4C-3463-4719-A432-FEEA4B9802D3}" presName="childRect" presStyleLbl="bgAcc1" presStyleIdx="0" presStyleCnt="3" custScaleX="117215" custScaleY="320123" custLinFactNeighborY="-1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4C90-6CE0-4176-BF90-B1635FA7C855}" type="pres">
      <dgm:prSet presAssocID="{30FEBD4C-3463-4719-A432-FEEA4B9802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F811-3CEE-49E4-9B88-B1337A5A165B}" type="pres">
      <dgm:prSet presAssocID="{30FEBD4C-3463-4719-A432-FEEA4B9802D3}" presName="parentRect" presStyleLbl="alignNode1" presStyleIdx="0" presStyleCnt="3" custScaleX="120426" custScaleY="108687" custLinFactY="73879" custLinFactNeighborX="-829" custLinFactNeighborY="100000"/>
      <dgm:spPr/>
      <dgm:t>
        <a:bodyPr/>
        <a:lstStyle/>
        <a:p>
          <a:endParaRPr lang="en-US"/>
        </a:p>
      </dgm:t>
    </dgm:pt>
    <dgm:pt modelId="{CF0AB02E-7229-4813-A808-182951800784}" type="pres">
      <dgm:prSet presAssocID="{30FEBD4C-3463-4719-A432-FEEA4B9802D3}" presName="adorn" presStyleLbl="fgAccFollowNode1" presStyleIdx="0" presStyleCnt="3" custScaleX="142980" custScaleY="130543" custLinFactY="28557" custLinFactNeighborX="16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9EBA39-7F31-4C62-8E89-76AED75429C2}" type="pres">
      <dgm:prSet presAssocID="{3923A05D-C2B9-4802-955A-CAAA121103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3F210E-8160-4785-BF3E-11559608E972}" type="pres">
      <dgm:prSet presAssocID="{2D022338-8B8E-4D19-8BC5-46D59A91036B}" presName="compNode" presStyleCnt="0"/>
      <dgm:spPr/>
    </dgm:pt>
    <dgm:pt modelId="{26D6BD82-5517-4409-B728-88975F986A85}" type="pres">
      <dgm:prSet presAssocID="{2D022338-8B8E-4D19-8BC5-46D59A91036B}" presName="childRect" presStyleLbl="bgAcc1" presStyleIdx="1" presStyleCnt="3" custScaleX="117215" custScaleY="297702" custLinFactNeighborX="-1297" custLinFactNeighborY="-2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878D-8515-4C5D-BEA4-360C04C879C7}" type="pres">
      <dgm:prSet presAssocID="{2D022338-8B8E-4D19-8BC5-46D59A9103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3B980-4704-4D5E-BE28-DC6E94EC263D}" type="pres">
      <dgm:prSet presAssocID="{2D022338-8B8E-4D19-8BC5-46D59A91036B}" presName="parentRect" presStyleLbl="alignNode1" presStyleIdx="1" presStyleCnt="3" custScaleX="115844" custScaleY="108687" custLinFactY="75303" custLinFactNeighborX="-2969" custLinFactNeighborY="100000"/>
      <dgm:spPr/>
      <dgm:t>
        <a:bodyPr/>
        <a:lstStyle/>
        <a:p>
          <a:endParaRPr lang="en-US"/>
        </a:p>
      </dgm:t>
    </dgm:pt>
    <dgm:pt modelId="{6C2E1EAF-0973-4CA5-BB4C-3CA52F22BF6B}" type="pres">
      <dgm:prSet presAssocID="{2D022338-8B8E-4D19-8BC5-46D59A91036B}" presName="adorn" presStyleLbl="fgAccFollowNode1" presStyleIdx="1" presStyleCnt="3" custScaleX="142980" custScaleY="130543" custLinFactY="38023" custLinFactNeighborX="20993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B2EA7B-74E0-43A8-A75C-0911155227E9}" type="pres">
      <dgm:prSet presAssocID="{7EAB68A8-0DD4-4D07-AD6B-96095D065D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CD7229-E7B9-4BB2-B890-31D3715BAECB}" type="pres">
      <dgm:prSet presAssocID="{237BF967-4EB9-4D25-889A-1B01FC3AAE93}" presName="compNode" presStyleCnt="0"/>
      <dgm:spPr/>
    </dgm:pt>
    <dgm:pt modelId="{680212B1-E7CC-4FA3-B930-8914D50959F7}" type="pres">
      <dgm:prSet presAssocID="{237BF967-4EB9-4D25-889A-1B01FC3AAE93}" presName="childRect" presStyleLbl="bgAcc1" presStyleIdx="2" presStyleCnt="3" custScaleX="117215" custScaleY="322375" custLinFactNeighborY="-9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C5E50-D6D7-4C9E-8F57-B85132DA9E4F}" type="pres">
      <dgm:prSet presAssocID="{237BF967-4EB9-4D25-889A-1B01FC3AAE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7C92-AC3D-49FA-9E85-B38604425CDC}" type="pres">
      <dgm:prSet presAssocID="{237BF967-4EB9-4D25-889A-1B01FC3AAE93}" presName="parentRect" presStyleLbl="alignNode1" presStyleIdx="2" presStyleCnt="3" custScaleX="125112" custScaleY="108687" custLinFactY="67165" custLinFactNeighborX="2612" custLinFactNeighborY="100000"/>
      <dgm:spPr/>
      <dgm:t>
        <a:bodyPr/>
        <a:lstStyle/>
        <a:p>
          <a:endParaRPr lang="en-US"/>
        </a:p>
      </dgm:t>
    </dgm:pt>
    <dgm:pt modelId="{BF146D13-0E89-4AFE-8766-E2783CEEDC54}" type="pres">
      <dgm:prSet presAssocID="{237BF967-4EB9-4D25-889A-1B01FC3AAE93}" presName="adorn" presStyleLbl="fgAccFollowNode1" presStyleIdx="2" presStyleCnt="3" custScaleX="142980" custScaleY="130543" custLinFactY="35033" custLinFactNeighborX="12963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66C6440-53D0-4F31-B098-C87107E5B8EF}" srcId="{30FEBD4C-3463-4719-A432-FEEA4B9802D3}" destId="{CE5D7498-B32B-40CD-966C-D6AE425DD6CA}" srcOrd="9" destOrd="0" parTransId="{CD4F905F-391D-4435-A158-0A69ECA3A3C9}" sibTransId="{00C566D8-33C4-4460-A955-D79AE183E82F}"/>
    <dgm:cxn modelId="{FDF5E862-A4D6-4F77-A44D-0D259EE846DB}" srcId="{97A7BF72-8168-46A6-9EC3-F0E677F65BB3}" destId="{71346B34-158C-4CA5-A28F-47B0959D2217}" srcOrd="3" destOrd="0" parTransId="{81FDDF33-E31D-4D36-B32B-EDE1C71894CA}" sibTransId="{D4E34BDB-79D6-457A-BB53-E7ECAEEF41B1}"/>
    <dgm:cxn modelId="{ED676EB0-9B7F-438D-A264-D8BE15CAB566}" type="presOf" srcId="{FF90F2DC-57E0-4DAE-819E-76995231EC87}" destId="{680212B1-E7CC-4FA3-B930-8914D50959F7}" srcOrd="0" destOrd="0" presId="urn:microsoft.com/office/officeart/2005/8/layout/bList2#7"/>
    <dgm:cxn modelId="{A9970FD3-6B2D-4789-AD47-68C27815C504}" type="presOf" srcId="{2D022338-8B8E-4D19-8BC5-46D59A91036B}" destId="{DDD3B980-4704-4D5E-BE28-DC6E94EC263D}" srcOrd="1" destOrd="0" presId="urn:microsoft.com/office/officeart/2005/8/layout/bList2#7"/>
    <dgm:cxn modelId="{9E116397-3E43-4207-853A-632D09FE0970}" srcId="{2430B4E8-06C3-4AB2-B00D-98880C1F8337}" destId="{5A60CC95-38E6-4296-85D8-5C644A3B6F7D}" srcOrd="2" destOrd="0" parTransId="{0DE1D44D-2286-45C5-B2F2-B7FA91420A82}" sibTransId="{5CCABB27-88BD-431C-AB62-83060009537E}"/>
    <dgm:cxn modelId="{68C4D453-0E8E-4559-A75D-1ED42DF404A9}" type="presOf" srcId="{3B756B2D-7C71-4786-BEBE-6B5E20FDE68D}" destId="{26D6BD82-5517-4409-B728-88975F986A85}" srcOrd="0" destOrd="1" presId="urn:microsoft.com/office/officeart/2005/8/layout/bList2#7"/>
    <dgm:cxn modelId="{95520A5E-7679-40DA-B31D-43FFF4D44C6E}" type="presOf" srcId="{97A7BF72-8168-46A6-9EC3-F0E677F65BB3}" destId="{680212B1-E7CC-4FA3-B930-8914D50959F7}" srcOrd="0" destOrd="9" presId="urn:microsoft.com/office/officeart/2005/8/layout/bList2#7"/>
    <dgm:cxn modelId="{8DFD08F3-4102-4F55-9790-CCD6CFD6C1D2}" type="presOf" srcId="{2F767806-CAD6-4D5E-ABF4-700552EC2D4A}" destId="{B1661DCC-CB38-4416-8A64-0290E3BB1128}" srcOrd="0" destOrd="6" presId="urn:microsoft.com/office/officeart/2005/8/layout/bList2#7"/>
    <dgm:cxn modelId="{FB92AFC1-DC99-4D0B-83DB-B6A5B325F77D}" type="presOf" srcId="{9ED7AECE-94A2-4432-85F5-962DB702D9D2}" destId="{B1661DCC-CB38-4416-8A64-0290E3BB1128}" srcOrd="0" destOrd="13" presId="urn:microsoft.com/office/officeart/2005/8/layout/bList2#7"/>
    <dgm:cxn modelId="{DAA0AB96-A04A-4840-A904-9F8F15164956}" srcId="{30FEBD4C-3463-4719-A432-FEEA4B9802D3}" destId="{2F767806-CAD6-4D5E-ABF4-700552EC2D4A}" srcOrd="6" destOrd="0" parTransId="{050C7B12-2C85-4416-835F-BDBBF76AC0B4}" sibTransId="{4B5B04E3-927D-4FED-AD7C-7CE37D4E6B7F}"/>
    <dgm:cxn modelId="{FDBA3380-F08F-475A-B8DD-C4621B9708CE}" type="presOf" srcId="{A351CBBD-AD05-4693-985B-8DAC38610B0C}" destId="{680212B1-E7CC-4FA3-B930-8914D50959F7}" srcOrd="0" destOrd="15" presId="urn:microsoft.com/office/officeart/2005/8/layout/bList2#7"/>
    <dgm:cxn modelId="{A24221C6-268E-4E33-9EC6-30884E4D8E2A}" srcId="{30FEBD4C-3463-4719-A432-FEEA4B9802D3}" destId="{9ED7AECE-94A2-4432-85F5-962DB702D9D2}" srcOrd="8" destOrd="0" parTransId="{FD5D4BC5-6334-48EA-8BB1-2057DC031F36}" sibTransId="{6DF28CC0-B214-4F90-9969-3DF31ACD4250}"/>
    <dgm:cxn modelId="{FB8E623D-1381-4723-A38B-11142C8D7172}" type="presOf" srcId="{58B44832-3A07-4B8A-ACE2-581C1D827FC5}" destId="{680212B1-E7CC-4FA3-B930-8914D50959F7}" srcOrd="0" destOrd="11" presId="urn:microsoft.com/office/officeart/2005/8/layout/bList2#7"/>
    <dgm:cxn modelId="{FCF4F17D-6BF3-40EE-82B8-B41B1261A665}" type="presOf" srcId="{EA882FCB-1D64-4E1B-B1CB-4491EC03F5C9}" destId="{680212B1-E7CC-4FA3-B930-8914D50959F7}" srcOrd="0" destOrd="3" presId="urn:microsoft.com/office/officeart/2005/8/layout/bList2#7"/>
    <dgm:cxn modelId="{8334B2E1-CF88-4012-99F0-CE63E1A35ABF}" srcId="{30FEBD4C-3463-4719-A432-FEEA4B9802D3}" destId="{E4281263-8DF0-4CA2-817E-88F51C4E9C1D}" srcOrd="3" destOrd="0" parTransId="{E6645E62-97B6-49E0-874B-5EE5335DF668}" sibTransId="{FE861BD0-5B74-4AFE-953C-597FFB5BF245}"/>
    <dgm:cxn modelId="{3FF4C446-D6B8-4AD7-B695-64817AD32923}" type="presOf" srcId="{D1A82D04-9E43-4130-A560-E6079DED8D23}" destId="{680212B1-E7CC-4FA3-B930-8914D50959F7}" srcOrd="0" destOrd="16" presId="urn:microsoft.com/office/officeart/2005/8/layout/bList2#7"/>
    <dgm:cxn modelId="{76CE8DFC-904E-4EE5-A6E9-1701CA7E9743}" type="presOf" srcId="{0229A171-E882-4CE7-9C5B-09D0D20333E5}" destId="{B1661DCC-CB38-4416-8A64-0290E3BB1128}" srcOrd="0" destOrd="11" presId="urn:microsoft.com/office/officeart/2005/8/layout/bList2#7"/>
    <dgm:cxn modelId="{E5805F9D-B8E1-42D4-AA5A-40CF1EC73CBC}" srcId="{2D022338-8B8E-4D19-8BC5-46D59A91036B}" destId="{3B756B2D-7C71-4786-BEBE-6B5E20FDE68D}" srcOrd="1" destOrd="0" parTransId="{57401315-9268-4ABB-B1AE-A7C559A2571E}" sibTransId="{5C4759BF-DB72-41C6-B6FD-818F5BDFDE7C}"/>
    <dgm:cxn modelId="{AF6E4BA3-65B6-4EC0-BB22-FA4865BA02B6}" srcId="{2430B4E8-06C3-4AB2-B00D-98880C1F8337}" destId="{CA6BD92A-BA00-4966-849B-871B62926B3F}" srcOrd="1" destOrd="0" parTransId="{7BD468DD-784A-4028-A861-B2C4151940EC}" sibTransId="{E915D2BE-8981-4D44-93DC-511B6FE54C19}"/>
    <dgm:cxn modelId="{A851C829-0CCD-418A-9A0E-AA01F2730F44}" type="presOf" srcId="{6CB14C68-72A7-422A-93D9-ADE6B64244E3}" destId="{B1661DCC-CB38-4416-8A64-0290E3BB1128}" srcOrd="0" destOrd="1" presId="urn:microsoft.com/office/officeart/2005/8/layout/bList2#7"/>
    <dgm:cxn modelId="{CD0B9819-0EE0-4D1F-BE1E-DE1B4285DB58}" srcId="{60CA1719-A058-417F-8A61-F06A944AFC75}" destId="{0D867015-5D9E-442B-9A8F-915BFE4FD08A}" srcOrd="0" destOrd="0" parTransId="{5639C811-9B4C-4BCA-9F00-BC02D990DDC8}" sibTransId="{664E01C6-1D94-42BF-B9A6-0ADF9D76E210}"/>
    <dgm:cxn modelId="{D6FABDB5-9CBA-4D02-920D-779892C95C75}" type="presOf" srcId="{66D7B355-4390-49A1-85A3-152F608E13FE}" destId="{680212B1-E7CC-4FA3-B930-8914D50959F7}" srcOrd="0" destOrd="12" presId="urn:microsoft.com/office/officeart/2005/8/layout/bList2#7"/>
    <dgm:cxn modelId="{05E32EA8-BFD6-46C9-805C-7CB7EA20A62B}" type="presOf" srcId="{5B976AB9-D7B6-4157-BEF5-FED4FD47B528}" destId="{26D6BD82-5517-4409-B728-88975F986A85}" srcOrd="0" destOrd="2" presId="urn:microsoft.com/office/officeart/2005/8/layout/bList2#7"/>
    <dgm:cxn modelId="{0FE638E3-F0E3-491C-81B8-1487CF76183B}" srcId="{DB4CB195-61BD-43E7-8B38-5D370F35025F}" destId="{2D022338-8B8E-4D19-8BC5-46D59A91036B}" srcOrd="1" destOrd="0" parTransId="{495B95A8-890C-4435-A885-538919E4A0F1}" sibTransId="{7EAB68A8-0DD4-4D07-AD6B-96095D065D5C}"/>
    <dgm:cxn modelId="{A9DBE8D5-17B3-4FBD-9CDF-9D0C944B9DCC}" srcId="{30FEBD4C-3463-4719-A432-FEEA4B9802D3}" destId="{A8257103-214B-48EB-8F4B-2D0F6AF9CD57}" srcOrd="2" destOrd="0" parTransId="{2CD16F18-0589-4AA5-A3A3-AE397744160A}" sibTransId="{15AA2B4F-1F36-4594-A960-D4126AE1A3F7}"/>
    <dgm:cxn modelId="{64DBA0CE-016A-4AEC-B696-C1B0729C72B4}" type="presOf" srcId="{4C5127AC-F5D4-4EF1-993F-90D1BA2BAF26}" destId="{B1661DCC-CB38-4416-8A64-0290E3BB1128}" srcOrd="0" destOrd="4" presId="urn:microsoft.com/office/officeart/2005/8/layout/bList2#7"/>
    <dgm:cxn modelId="{0311787F-C6AB-49B6-8443-2F26B5F79221}" srcId="{60CA1719-A058-417F-8A61-F06A944AFC75}" destId="{50B6164D-9D84-4E25-BFEF-40B4DBDEF721}" srcOrd="1" destOrd="0" parTransId="{E206BA9C-274C-48ED-856E-02887A620FFD}" sibTransId="{9C8B0042-B368-491A-94EE-FAB482B2EA3B}"/>
    <dgm:cxn modelId="{7EB44267-68D7-47E7-A632-54B91507299F}" type="presOf" srcId="{9C60E4ED-7278-42A3-8A3D-BD7D30A08ACD}" destId="{B1661DCC-CB38-4416-8A64-0290E3BB1128}" srcOrd="0" destOrd="10" presId="urn:microsoft.com/office/officeart/2005/8/layout/bList2#7"/>
    <dgm:cxn modelId="{49E2DC7D-4156-4DB8-9DE1-9D21294EC3DA}" srcId="{97A7BF72-8168-46A6-9EC3-F0E677F65BB3}" destId="{58B44832-3A07-4B8A-ACE2-581C1D827FC5}" srcOrd="1" destOrd="0" parTransId="{A1B8365E-3A8B-410A-B792-53C521CF0A18}" sibTransId="{55AD256E-3136-4622-A141-BD8A8ECD0BB0}"/>
    <dgm:cxn modelId="{8AF2BF3B-4B18-482F-B10B-4DFF0A3F054D}" type="presOf" srcId="{516D51DC-FD3C-4961-8DB1-55BBCAE97249}" destId="{B1661DCC-CB38-4416-8A64-0290E3BB1128}" srcOrd="0" destOrd="0" presId="urn:microsoft.com/office/officeart/2005/8/layout/bList2#7"/>
    <dgm:cxn modelId="{553D540C-4C3C-410A-91B2-B7316A302A21}" type="presOf" srcId="{08455130-E594-4F94-8C49-405887D78E78}" destId="{680212B1-E7CC-4FA3-B930-8914D50959F7}" srcOrd="0" destOrd="2" presId="urn:microsoft.com/office/officeart/2005/8/layout/bList2#7"/>
    <dgm:cxn modelId="{72C8BE5B-6B02-4C74-BC6B-0EA534BB3415}" srcId="{60CA1719-A058-417F-8A61-F06A944AFC75}" destId="{9C60E4ED-7278-42A3-8A3D-BD7D30A08ACD}" srcOrd="2" destOrd="0" parTransId="{3593EABC-7B57-4F4A-885A-9D00D3CE1019}" sibTransId="{C577F4A4-0E03-4B9D-84ED-7FF10BB00720}"/>
    <dgm:cxn modelId="{A1CE4635-0F12-4997-A543-2F3C9BBA026B}" srcId="{30FEBD4C-3463-4719-A432-FEEA4B9802D3}" destId="{516D51DC-FD3C-4961-8DB1-55BBCAE97249}" srcOrd="0" destOrd="0" parTransId="{93016D87-083B-4837-BDF8-E846A39F86A8}" sibTransId="{03AF0370-E19E-498B-B7F9-28911353E4B1}"/>
    <dgm:cxn modelId="{61AF7605-7478-452A-B8F8-F4AADA77251E}" type="presOf" srcId="{0F405202-386E-4179-AA7F-4AB8C21EA325}" destId="{26D6BD82-5517-4409-B728-88975F986A85}" srcOrd="0" destOrd="0" presId="urn:microsoft.com/office/officeart/2005/8/layout/bList2#7"/>
    <dgm:cxn modelId="{34641596-F8BA-4FA5-9A9A-115E5F866F38}" type="presOf" srcId="{237BF967-4EB9-4D25-889A-1B01FC3AAE93}" destId="{F23C5E50-D6D7-4C9E-8F57-B85132DA9E4F}" srcOrd="0" destOrd="0" presId="urn:microsoft.com/office/officeart/2005/8/layout/bList2#7"/>
    <dgm:cxn modelId="{BFEAB8B1-1091-4027-A184-660261A17B39}" type="presOf" srcId="{0D867015-5D9E-442B-9A8F-915BFE4FD08A}" destId="{B1661DCC-CB38-4416-8A64-0290E3BB1128}" srcOrd="0" destOrd="8" presId="urn:microsoft.com/office/officeart/2005/8/layout/bList2#7"/>
    <dgm:cxn modelId="{163DBD77-ACA9-442D-9716-8AD4F0BE6DC8}" type="presOf" srcId="{7EAB68A8-0DD4-4D07-AD6B-96095D065D5C}" destId="{E6B2EA7B-74E0-43A8-A75C-0911155227E9}" srcOrd="0" destOrd="0" presId="urn:microsoft.com/office/officeart/2005/8/layout/bList2#7"/>
    <dgm:cxn modelId="{CDFC9961-D115-4478-A092-C455573DD244}" srcId="{FF90F2DC-57E0-4DAE-819E-76995231EC87}" destId="{08455130-E594-4F94-8C49-405887D78E78}" srcOrd="1" destOrd="0" parTransId="{D7DE7882-F509-4B3A-A2EC-15AA6A195CED}" sibTransId="{2DE5C699-8974-4082-923E-76574C580ED9}"/>
    <dgm:cxn modelId="{54FF913E-157B-4B2A-8490-2C61F678A270}" srcId="{30FEBD4C-3463-4719-A432-FEEA4B9802D3}" destId="{6CB14C68-72A7-422A-93D9-ADE6B64244E3}" srcOrd="1" destOrd="0" parTransId="{020F0136-6E56-460D-AB07-DB43731C00DF}" sibTransId="{791DA17A-0969-4FAA-BD56-94105CF2EC37}"/>
    <dgm:cxn modelId="{570CCFCF-742B-47A7-86D5-2E67CEE0BECF}" type="presOf" srcId="{F1418057-7DD0-4EB8-8B57-87BA451BA9B6}" destId="{26D6BD82-5517-4409-B728-88975F986A85}" srcOrd="0" destOrd="3" presId="urn:microsoft.com/office/officeart/2005/8/layout/bList2#7"/>
    <dgm:cxn modelId="{E3D7CF1A-6691-4324-B543-8987E9568ABB}" type="presOf" srcId="{60CA1719-A058-417F-8A61-F06A944AFC75}" destId="{B1661DCC-CB38-4416-8A64-0290E3BB1128}" srcOrd="0" destOrd="7" presId="urn:microsoft.com/office/officeart/2005/8/layout/bList2#7"/>
    <dgm:cxn modelId="{045BDCF5-4ABF-47D2-8122-05A1B3A2DE20}" srcId="{237BF967-4EB9-4D25-889A-1B01FC3AAE93}" destId="{FF90F2DC-57E0-4DAE-819E-76995231EC87}" srcOrd="0" destOrd="0" parTransId="{EADE4833-ECFF-4A10-B893-22E0103F15CD}" sibTransId="{100D77FE-B4C8-40C7-A286-D947A4A040F6}"/>
    <dgm:cxn modelId="{6BD9C35C-A61A-417B-A72A-049C124AB27A}" type="presOf" srcId="{3923A05D-C2B9-4802-955A-CAAA121103CD}" destId="{699EBA39-7F31-4C62-8E89-76AED75429C2}" srcOrd="0" destOrd="0" presId="urn:microsoft.com/office/officeart/2005/8/layout/bList2#7"/>
    <dgm:cxn modelId="{80F47AF1-3419-4ADD-A783-406767654673}" srcId="{237BF967-4EB9-4D25-889A-1B01FC3AAE93}" destId="{D1A82D04-9E43-4130-A560-E6079DED8D23}" srcOrd="5" destOrd="0" parTransId="{A8D2D104-BBFB-4310-BB25-A044C2024CE0}" sibTransId="{90EDCFF2-163F-4B7A-A541-BE05824EE919}"/>
    <dgm:cxn modelId="{D43BA8B8-3D71-4DF7-8CE7-DBA1699A6E77}" srcId="{2430B4E8-06C3-4AB2-B00D-98880C1F8337}" destId="{84F50A99-3139-4382-A8CB-2CD505816126}" srcOrd="0" destOrd="0" parTransId="{2BC846A1-68C7-4800-A789-5DA9C08EE68E}" sibTransId="{FEB29270-123B-4CD0-A087-7FDB4C7918E7}"/>
    <dgm:cxn modelId="{8FE66E83-46C1-4D57-A4D1-F3C5EC14D08A}" type="presOf" srcId="{71346B34-158C-4CA5-A28F-47B0959D2217}" destId="{680212B1-E7CC-4FA3-B930-8914D50959F7}" srcOrd="0" destOrd="13" presId="urn:microsoft.com/office/officeart/2005/8/layout/bList2#7"/>
    <dgm:cxn modelId="{C6AE670B-D976-4B22-93C3-52D7CFB17987}" srcId="{237BF967-4EB9-4D25-889A-1B01FC3AAE93}" destId="{A351CBBD-AD05-4693-985B-8DAC38610B0C}" srcOrd="4" destOrd="0" parTransId="{D399340B-CB2B-4BD4-9131-0AD23C53CDA5}" sibTransId="{CC2AE25A-48E2-4C40-BDB3-4290AC1C16AD}"/>
    <dgm:cxn modelId="{35A98B8F-F4C8-4605-828F-50A76C0BA767}" type="presOf" srcId="{E4281263-8DF0-4CA2-817E-88F51C4E9C1D}" destId="{B1661DCC-CB38-4416-8A64-0290E3BB1128}" srcOrd="0" destOrd="3" presId="urn:microsoft.com/office/officeart/2005/8/layout/bList2#7"/>
    <dgm:cxn modelId="{45E6223F-F65B-4809-B03C-AF4B3B5BFCB7}" srcId="{237BF967-4EB9-4D25-889A-1B01FC3AAE93}" destId="{84DCFC56-A084-4BAC-98D8-8BA29A4EBDF3}" srcOrd="3" destOrd="0" parTransId="{A4797B89-F32F-4533-A117-D06689E24752}" sibTransId="{8AE5E539-8C9D-464C-B9C4-A64D05F18A8C}"/>
    <dgm:cxn modelId="{7F66AF5A-93F2-44C9-9E79-802C4DFDC575}" srcId="{2430B4E8-06C3-4AB2-B00D-98880C1F8337}" destId="{73E7148F-12B5-40A7-B7EE-F195642B72D5}" srcOrd="3" destOrd="0" parTransId="{89FE5B9F-7768-4326-BC62-E566A3A28A2A}" sibTransId="{99C7D12B-A2C7-403D-8FA7-6BA95876612D}"/>
    <dgm:cxn modelId="{CD4A8361-BD63-49B5-976B-B1F039A58601}" srcId="{FF90F2DC-57E0-4DAE-819E-76995231EC87}" destId="{EA882FCB-1D64-4E1B-B1CB-4491EC03F5C9}" srcOrd="2" destOrd="0" parTransId="{8D3EF473-D67D-4C73-B81F-F5411D051E45}" sibTransId="{CA7C83F5-849B-43A0-B563-AEB15320D874}"/>
    <dgm:cxn modelId="{5A464719-1DDC-4704-AFFA-630088CE4C6D}" type="presOf" srcId="{237BF967-4EB9-4D25-889A-1B01FC3AAE93}" destId="{D77A7C92-AC3D-49FA-9E85-B38604425CDC}" srcOrd="1" destOrd="0" presId="urn:microsoft.com/office/officeart/2005/8/layout/bList2#7"/>
    <dgm:cxn modelId="{107E5477-1016-4ADB-8DB6-296F2FAF339D}" srcId="{97A7BF72-8168-46A6-9EC3-F0E677F65BB3}" destId="{66D7B355-4390-49A1-85A3-152F608E13FE}" srcOrd="2" destOrd="0" parTransId="{BD3388B9-484D-4CB8-AD68-170B97640395}" sibTransId="{DE1AB461-2BC5-4514-A71F-1F8455F1F48A}"/>
    <dgm:cxn modelId="{1CC267DE-1FC5-45A6-B2BC-B8B235DBC84C}" srcId="{237BF967-4EB9-4D25-889A-1B01FC3AAE93}" destId="{97A7BF72-8168-46A6-9EC3-F0E677F65BB3}" srcOrd="2" destOrd="0" parTransId="{41BF7AC7-93AC-4D8E-AF31-B1877BC2D2FC}" sibTransId="{B1D18119-876E-405C-90C7-2BB906F62AB0}"/>
    <dgm:cxn modelId="{2FEC7AFE-D9E4-4D18-B4BA-08A575D1B3C0}" type="presOf" srcId="{30FEBD4C-3463-4719-A432-FEEA4B9802D3}" destId="{0ED64C90-6CE0-4176-BF90-B1635FA7C855}" srcOrd="0" destOrd="0" presId="urn:microsoft.com/office/officeart/2005/8/layout/bList2#7"/>
    <dgm:cxn modelId="{9A7CDFB8-8E35-4A00-92FB-7345B7916433}" type="presOf" srcId="{2430B4E8-06C3-4AB2-B00D-98880C1F8337}" destId="{680212B1-E7CC-4FA3-B930-8914D50959F7}" srcOrd="0" destOrd="4" presId="urn:microsoft.com/office/officeart/2005/8/layout/bList2#7"/>
    <dgm:cxn modelId="{554DA0BE-D9C9-4322-A5C3-27EC8C870866}" type="presOf" srcId="{23C660E1-1C6A-4949-BF89-E5F3A3799EB0}" destId="{B1661DCC-CB38-4416-8A64-0290E3BB1128}" srcOrd="0" destOrd="12" presId="urn:microsoft.com/office/officeart/2005/8/layout/bList2#7"/>
    <dgm:cxn modelId="{248C7C44-FF67-4BA7-9916-FB3FDAD44177}" srcId="{237BF967-4EB9-4D25-889A-1B01FC3AAE93}" destId="{2430B4E8-06C3-4AB2-B00D-98880C1F8337}" srcOrd="1" destOrd="0" parTransId="{70A12962-8F04-40A2-A5A6-CC9C5B05E35A}" sibTransId="{13ACB3EF-E9A4-45CC-AEDF-C4E1F9E49C62}"/>
    <dgm:cxn modelId="{14FBB1F4-D89F-4DA3-A3A0-4EFD2F367469}" srcId="{30FEBD4C-3463-4719-A432-FEEA4B9802D3}" destId="{60CA1719-A058-417F-8A61-F06A944AFC75}" srcOrd="7" destOrd="0" parTransId="{59A482E3-196A-44E6-8E36-8B0685D17EFD}" sibTransId="{691202D4-B0A7-400D-997A-C7EAA572717A}"/>
    <dgm:cxn modelId="{FBF9F526-A238-4568-98D2-4BA376952EBF}" srcId="{2D022338-8B8E-4D19-8BC5-46D59A91036B}" destId="{F1418057-7DD0-4EB8-8B57-87BA451BA9B6}" srcOrd="3" destOrd="0" parTransId="{23081EAF-5738-400F-9BBE-B48CEBD45CBC}" sibTransId="{93958D2C-3EC4-4A50-82BF-74B722D7E141}"/>
    <dgm:cxn modelId="{CFA386BA-6FBE-4650-9FFF-93FABC352397}" type="presOf" srcId="{924FA282-81CF-4F37-B849-5F67E65BC6F0}" destId="{680212B1-E7CC-4FA3-B930-8914D50959F7}" srcOrd="0" destOrd="1" presId="urn:microsoft.com/office/officeart/2005/8/layout/bList2#7"/>
    <dgm:cxn modelId="{7C002FFB-87C8-4764-AB3A-0C3F2BD0B08E}" type="presOf" srcId="{A8257103-214B-48EB-8F4B-2D0F6AF9CD57}" destId="{B1661DCC-CB38-4416-8A64-0290E3BB1128}" srcOrd="0" destOrd="2" presId="urn:microsoft.com/office/officeart/2005/8/layout/bList2#7"/>
    <dgm:cxn modelId="{DBFAAC0E-70C8-424F-83C6-9C2A2E7E0D80}" srcId="{60CA1719-A058-417F-8A61-F06A944AFC75}" destId="{0229A171-E882-4CE7-9C5B-09D0D20333E5}" srcOrd="3" destOrd="0" parTransId="{6A556E8B-005E-4D4B-BE13-C8E7D0632D60}" sibTransId="{93F443C8-F860-48FB-A08E-9FCFEA2783DF}"/>
    <dgm:cxn modelId="{9D9C5F1D-973E-439F-AC64-D293B79B4597}" type="presOf" srcId="{2D022338-8B8E-4D19-8BC5-46D59A91036B}" destId="{738E878D-8515-4C5D-BEA4-360C04C879C7}" srcOrd="0" destOrd="0" presId="urn:microsoft.com/office/officeart/2005/8/layout/bList2#7"/>
    <dgm:cxn modelId="{2E15F83F-C970-4622-87AD-0B71CEC06E28}" type="presOf" srcId="{30FEBD4C-3463-4719-A432-FEEA4B9802D3}" destId="{8C6AF811-3CEE-49E4-9B88-B1337A5A165B}" srcOrd="1" destOrd="0" presId="urn:microsoft.com/office/officeart/2005/8/layout/bList2#7"/>
    <dgm:cxn modelId="{6EDFCA6A-C2CB-4699-8457-D2245D6FAEFD}" srcId="{DB4CB195-61BD-43E7-8B38-5D370F35025F}" destId="{30FEBD4C-3463-4719-A432-FEEA4B9802D3}" srcOrd="0" destOrd="0" parTransId="{EBACF551-C823-4480-B2B0-48AD5CB48F6A}" sibTransId="{3923A05D-C2B9-4802-955A-CAAA121103CD}"/>
    <dgm:cxn modelId="{63A6824F-B1AF-4E34-A0C6-BDE9AC12212C}" srcId="{2D022338-8B8E-4D19-8BC5-46D59A91036B}" destId="{0F405202-386E-4179-AA7F-4AB8C21EA325}" srcOrd="0" destOrd="0" parTransId="{0566E5E5-61D3-4138-9761-030B1D412064}" sibTransId="{01C84443-C79C-4788-8CAC-36A71235FF35}"/>
    <dgm:cxn modelId="{C6640B03-C69E-44BE-AD5E-474B4B3C75C1}" type="presOf" srcId="{DB4CB195-61BD-43E7-8B38-5D370F35025F}" destId="{4ECEDDA2-72B6-4307-8BDF-7105C15718E8}" srcOrd="0" destOrd="0" presId="urn:microsoft.com/office/officeart/2005/8/layout/bList2#7"/>
    <dgm:cxn modelId="{58BE04B8-B38E-48D2-8E8D-34D0A6F5D826}" type="presOf" srcId="{D1FD3309-3AAC-4F91-BC3D-8985A3ADE6F8}" destId="{680212B1-E7CC-4FA3-B930-8914D50959F7}" srcOrd="0" destOrd="10" presId="urn:microsoft.com/office/officeart/2005/8/layout/bList2#7"/>
    <dgm:cxn modelId="{1F9EA920-44F6-439D-B994-E7AB1D094054}" srcId="{FF90F2DC-57E0-4DAE-819E-76995231EC87}" destId="{924FA282-81CF-4F37-B849-5F67E65BC6F0}" srcOrd="0" destOrd="0" parTransId="{425C6BF0-AD43-4B79-9170-17DBF310F04B}" sibTransId="{BCF6F415-A055-49EB-835C-D57DA44FAB38}"/>
    <dgm:cxn modelId="{108B3670-3307-4691-8021-C0A7F85846B3}" type="presOf" srcId="{84DCFC56-A084-4BAC-98D8-8BA29A4EBDF3}" destId="{680212B1-E7CC-4FA3-B930-8914D50959F7}" srcOrd="0" destOrd="14" presId="urn:microsoft.com/office/officeart/2005/8/layout/bList2#7"/>
    <dgm:cxn modelId="{16CEBFDD-DE78-4439-B5EB-BA98A5EE1C5E}" type="presOf" srcId="{84F50A99-3139-4382-A8CB-2CD505816126}" destId="{680212B1-E7CC-4FA3-B930-8914D50959F7}" srcOrd="0" destOrd="5" presId="urn:microsoft.com/office/officeart/2005/8/layout/bList2#7"/>
    <dgm:cxn modelId="{D1AAF070-2C99-4DB4-88BE-4FDD06277E56}" type="presOf" srcId="{CA6BD92A-BA00-4966-849B-871B62926B3F}" destId="{680212B1-E7CC-4FA3-B930-8914D50959F7}" srcOrd="0" destOrd="6" presId="urn:microsoft.com/office/officeart/2005/8/layout/bList2#7"/>
    <dgm:cxn modelId="{225CBEF9-23D2-474C-BD3F-17E847EE19F9}" srcId="{30FEBD4C-3463-4719-A432-FEEA4B9802D3}" destId="{4C5127AC-F5D4-4EF1-993F-90D1BA2BAF26}" srcOrd="4" destOrd="0" parTransId="{A55C6C45-4493-42A3-B72F-D5702E918DF8}" sibTransId="{86E8921D-4896-4874-BEA0-E194D751A48B}"/>
    <dgm:cxn modelId="{BF10891A-107C-43B0-A504-1589D391C66C}" srcId="{30FEBD4C-3463-4719-A432-FEEA4B9802D3}" destId="{4137577F-516A-400B-8DBB-35EFECE36EE8}" srcOrd="5" destOrd="0" parTransId="{9B5F8597-AC1D-41DC-98C0-662FAC599CDE}" sibTransId="{53C4FB9E-2294-4237-BD0B-A029FD48DCFC}"/>
    <dgm:cxn modelId="{5157A624-607A-426F-8350-21FC8AE1CAA4}" type="presOf" srcId="{4137577F-516A-400B-8DBB-35EFECE36EE8}" destId="{B1661DCC-CB38-4416-8A64-0290E3BB1128}" srcOrd="0" destOrd="5" presId="urn:microsoft.com/office/officeart/2005/8/layout/bList2#7"/>
    <dgm:cxn modelId="{4DC20787-D00C-435B-9582-7F86781E3523}" srcId="{97A7BF72-8168-46A6-9EC3-F0E677F65BB3}" destId="{D1FD3309-3AAC-4F91-BC3D-8985A3ADE6F8}" srcOrd="0" destOrd="0" parTransId="{462D6289-00B7-4C72-BB4D-576B356E2C29}" sibTransId="{EC78053A-E425-4069-B61F-74C7BA43DD5A}"/>
    <dgm:cxn modelId="{4ED05CA8-8205-4F35-A2E0-8820188443A6}" type="presOf" srcId="{5A60CC95-38E6-4296-85D8-5C644A3B6F7D}" destId="{680212B1-E7CC-4FA3-B930-8914D50959F7}" srcOrd="0" destOrd="7" presId="urn:microsoft.com/office/officeart/2005/8/layout/bList2#7"/>
    <dgm:cxn modelId="{D8F6BD58-D16F-4C20-B30B-22FBB91F4494}" srcId="{60CA1719-A058-417F-8A61-F06A944AFC75}" destId="{23C660E1-1C6A-4949-BF89-E5F3A3799EB0}" srcOrd="4" destOrd="0" parTransId="{5AD1A4F7-1878-4A63-A51D-B8FE5823E361}" sibTransId="{47AF48B6-E005-4392-9A7D-0A0A2FBF97ED}"/>
    <dgm:cxn modelId="{024BCE26-E6B6-4F87-A4A4-88B09FC9D931}" type="presOf" srcId="{50B6164D-9D84-4E25-BFEF-40B4DBDEF721}" destId="{B1661DCC-CB38-4416-8A64-0290E3BB1128}" srcOrd="0" destOrd="9" presId="urn:microsoft.com/office/officeart/2005/8/layout/bList2#7"/>
    <dgm:cxn modelId="{DF350C22-D5F1-421B-89AA-17ABD2AC1D48}" type="presOf" srcId="{73E7148F-12B5-40A7-B7EE-F195642B72D5}" destId="{680212B1-E7CC-4FA3-B930-8914D50959F7}" srcOrd="0" destOrd="8" presId="urn:microsoft.com/office/officeart/2005/8/layout/bList2#7"/>
    <dgm:cxn modelId="{65F73D0F-E45A-49C3-A787-13360B06EAA9}" type="presOf" srcId="{CE5D7498-B32B-40CD-966C-D6AE425DD6CA}" destId="{B1661DCC-CB38-4416-8A64-0290E3BB1128}" srcOrd="0" destOrd="14" presId="urn:microsoft.com/office/officeart/2005/8/layout/bList2#7"/>
    <dgm:cxn modelId="{58FE465A-5ED1-4FCA-AB1B-93287A4698B1}" srcId="{2D022338-8B8E-4D19-8BC5-46D59A91036B}" destId="{5B976AB9-D7B6-4157-BEF5-FED4FD47B528}" srcOrd="2" destOrd="0" parTransId="{3C5F3080-BA05-4768-87B2-F3EC428A4A67}" sibTransId="{B3E8A6C8-312E-4BFE-940A-6A07264C24B5}"/>
    <dgm:cxn modelId="{4C6B6AEB-254C-48B0-A359-83AA84DCA091}" srcId="{DB4CB195-61BD-43E7-8B38-5D370F35025F}" destId="{237BF967-4EB9-4D25-889A-1B01FC3AAE93}" srcOrd="2" destOrd="0" parTransId="{4CC3C18A-6B7E-4C4C-B3D7-B8F23CCDE9A6}" sibTransId="{D5C0E697-4F41-455F-BDCD-C7981C73631D}"/>
    <dgm:cxn modelId="{D72F5B7A-FABA-4D53-858C-F42598AEF373}" type="presParOf" srcId="{4ECEDDA2-72B6-4307-8BDF-7105C15718E8}" destId="{04E06508-8632-4EA5-BCD0-7527A352449D}" srcOrd="0" destOrd="0" presId="urn:microsoft.com/office/officeart/2005/8/layout/bList2#7"/>
    <dgm:cxn modelId="{3402B1C4-B993-4CE9-A729-D44CF33C2FB8}" type="presParOf" srcId="{04E06508-8632-4EA5-BCD0-7527A352449D}" destId="{B1661DCC-CB38-4416-8A64-0290E3BB1128}" srcOrd="0" destOrd="0" presId="urn:microsoft.com/office/officeart/2005/8/layout/bList2#7"/>
    <dgm:cxn modelId="{B07B69C6-EBCC-4095-BCBB-71709CFC593E}" type="presParOf" srcId="{04E06508-8632-4EA5-BCD0-7527A352449D}" destId="{0ED64C90-6CE0-4176-BF90-B1635FA7C855}" srcOrd="1" destOrd="0" presId="urn:microsoft.com/office/officeart/2005/8/layout/bList2#7"/>
    <dgm:cxn modelId="{BC3F8C92-A54A-40E9-A5E5-54189157D5C6}" type="presParOf" srcId="{04E06508-8632-4EA5-BCD0-7527A352449D}" destId="{8C6AF811-3CEE-49E4-9B88-B1337A5A165B}" srcOrd="2" destOrd="0" presId="urn:microsoft.com/office/officeart/2005/8/layout/bList2#7"/>
    <dgm:cxn modelId="{5EAA00CF-9F50-4C9C-B96B-6FF620DE8678}" type="presParOf" srcId="{04E06508-8632-4EA5-BCD0-7527A352449D}" destId="{CF0AB02E-7229-4813-A808-182951800784}" srcOrd="3" destOrd="0" presId="urn:microsoft.com/office/officeart/2005/8/layout/bList2#7"/>
    <dgm:cxn modelId="{DD59190B-48B2-4290-A933-4F1FDCC330F2}" type="presParOf" srcId="{4ECEDDA2-72B6-4307-8BDF-7105C15718E8}" destId="{699EBA39-7F31-4C62-8E89-76AED75429C2}" srcOrd="1" destOrd="0" presId="urn:microsoft.com/office/officeart/2005/8/layout/bList2#7"/>
    <dgm:cxn modelId="{A12DEB47-1BDD-4E46-A3F3-E0DA52A067FA}" type="presParOf" srcId="{4ECEDDA2-72B6-4307-8BDF-7105C15718E8}" destId="{793F210E-8160-4785-BF3E-11559608E972}" srcOrd="2" destOrd="0" presId="urn:microsoft.com/office/officeart/2005/8/layout/bList2#7"/>
    <dgm:cxn modelId="{C7E03F31-AECF-409F-9402-1122B59C1C89}" type="presParOf" srcId="{793F210E-8160-4785-BF3E-11559608E972}" destId="{26D6BD82-5517-4409-B728-88975F986A85}" srcOrd="0" destOrd="0" presId="urn:microsoft.com/office/officeart/2005/8/layout/bList2#7"/>
    <dgm:cxn modelId="{48F922E5-DB18-4205-9E31-48244CFCB67B}" type="presParOf" srcId="{793F210E-8160-4785-BF3E-11559608E972}" destId="{738E878D-8515-4C5D-BEA4-360C04C879C7}" srcOrd="1" destOrd="0" presId="urn:microsoft.com/office/officeart/2005/8/layout/bList2#7"/>
    <dgm:cxn modelId="{D4AC23AE-06A1-41AC-9D1F-B172C835925B}" type="presParOf" srcId="{793F210E-8160-4785-BF3E-11559608E972}" destId="{DDD3B980-4704-4D5E-BE28-DC6E94EC263D}" srcOrd="2" destOrd="0" presId="urn:microsoft.com/office/officeart/2005/8/layout/bList2#7"/>
    <dgm:cxn modelId="{FC43E13B-5D3A-483F-8F21-51E573ECBE87}" type="presParOf" srcId="{793F210E-8160-4785-BF3E-11559608E972}" destId="{6C2E1EAF-0973-4CA5-BB4C-3CA52F22BF6B}" srcOrd="3" destOrd="0" presId="urn:microsoft.com/office/officeart/2005/8/layout/bList2#7"/>
    <dgm:cxn modelId="{8FD507B3-6BE0-404C-AC1A-1F78866C9F5B}" type="presParOf" srcId="{4ECEDDA2-72B6-4307-8BDF-7105C15718E8}" destId="{E6B2EA7B-74E0-43A8-A75C-0911155227E9}" srcOrd="3" destOrd="0" presId="urn:microsoft.com/office/officeart/2005/8/layout/bList2#7"/>
    <dgm:cxn modelId="{04241509-2739-4D6F-928D-30E01BECD51F}" type="presParOf" srcId="{4ECEDDA2-72B6-4307-8BDF-7105C15718E8}" destId="{1FCD7229-E7B9-4BB2-B890-31D3715BAECB}" srcOrd="4" destOrd="0" presId="urn:microsoft.com/office/officeart/2005/8/layout/bList2#7"/>
    <dgm:cxn modelId="{71CA11D6-57DC-451C-857C-9DC2E5B91AD6}" type="presParOf" srcId="{1FCD7229-E7B9-4BB2-B890-31D3715BAECB}" destId="{680212B1-E7CC-4FA3-B930-8914D50959F7}" srcOrd="0" destOrd="0" presId="urn:microsoft.com/office/officeart/2005/8/layout/bList2#7"/>
    <dgm:cxn modelId="{DC3FFB4D-0F3F-4B4E-93AE-F92DAF36E9F4}" type="presParOf" srcId="{1FCD7229-E7B9-4BB2-B890-31D3715BAECB}" destId="{F23C5E50-D6D7-4C9E-8F57-B85132DA9E4F}" srcOrd="1" destOrd="0" presId="urn:microsoft.com/office/officeart/2005/8/layout/bList2#7"/>
    <dgm:cxn modelId="{398FBD27-CCC3-427A-A425-BF8274D55951}" type="presParOf" srcId="{1FCD7229-E7B9-4BB2-B890-31D3715BAECB}" destId="{D77A7C92-AC3D-49FA-9E85-B38604425CDC}" srcOrd="2" destOrd="0" presId="urn:microsoft.com/office/officeart/2005/8/layout/bList2#7"/>
    <dgm:cxn modelId="{2155A6AF-6556-48D1-A3A6-D892A3D00D37}" type="presParOf" srcId="{1FCD7229-E7B9-4BB2-B890-31D3715BAECB}" destId="{BF146D13-0E89-4AFE-8766-E2783CEEDC54}" srcOrd="3" destOrd="0" presId="urn:microsoft.com/office/officeart/2005/8/layout/bList2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4CB195-61BD-43E7-8B38-5D370F35025F}" type="doc">
      <dgm:prSet loTypeId="urn:microsoft.com/office/officeart/2005/8/layout/bList2#8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6D51DC-FD3C-4961-8DB1-55BBCAE972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1440" tIns="91440" rIns="91440" bIns="91440"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Complex 2D and 3D geometries in FLUENT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93016D87-083B-4837-BDF8-E846A39F86A8}" type="par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3AF0370-E19E-498B-B7F9-28911353E4B1}" type="sib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D022338-8B8E-4D19-8BC5-46D59A91036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Gas Dynamics &amp; Heat Transfer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495B95A8-890C-4435-A885-538919E4A0F1}" type="par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AB68A8-0DD4-4D07-AD6B-96095D065D5C}" type="sib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F405202-386E-4179-AA7F-4AB8C21EA3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Internal and external flow modeling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0566E5E5-61D3-4138-9761-030B1D412064}" type="par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C84443-C79C-4788-8CAC-36A71235FF35}" type="sib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37BF967-4EB9-4D25-889A-1B01FC3AAE9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pPr algn="l"/>
          <a:r>
            <a:rPr lang="en-US" sz="1800" b="1" dirty="0" smtClean="0">
              <a:latin typeface="Arial" pitchFamily="34" charset="0"/>
              <a:cs typeface="Arial" pitchFamily="34" charset="0"/>
            </a:rPr>
            <a:t>TVA / TVC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CC3C18A-6B7E-4C4C-B3D7-B8F23CCDE9A6}" type="par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5C0E697-4F41-455F-BDCD-C7981C73631D}" type="sib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F90F2DC-57E0-4DAE-819E-76995231EC8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Codes: X-Math, TASS, ABAQUS,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WAVE, NASTRAN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EADE4833-ECFF-4A10-B893-22E0103F15CD}" type="par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00D77FE-B4C8-40C7-A286-D947A4A040F6}" type="sib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0FEBD4C-3463-4719-A432-FEEA4B9802D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Fluid Dynamics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923A05D-C2B9-4802-955A-CAAA121103CD}" type="sib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BACF551-C823-4480-B2B0-48AD5CB48F6A}" type="par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1A82D04-9E43-4130-A560-E6079DED8D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 smtClean="0">
            <a:latin typeface="Arial" pitchFamily="34" charset="0"/>
            <a:cs typeface="Arial" pitchFamily="34" charset="0"/>
          </a:endParaRPr>
        </a:p>
      </dgm:t>
    </dgm:pt>
    <dgm:pt modelId="{A8D2D104-BBFB-4310-BB25-A044C2024CE0}" type="parTrans" cxnId="{80F47AF1-3419-4ADD-A783-406767654673}">
      <dgm:prSet/>
      <dgm:spPr/>
      <dgm:t>
        <a:bodyPr/>
        <a:lstStyle/>
        <a:p>
          <a:endParaRPr lang="en-US"/>
        </a:p>
      </dgm:t>
    </dgm:pt>
    <dgm:pt modelId="{90EDCFF2-163F-4B7A-A541-BE05824EE919}" type="sibTrans" cxnId="{80F47AF1-3419-4ADD-A783-406767654673}">
      <dgm:prSet/>
      <dgm:spPr/>
      <dgm:t>
        <a:bodyPr/>
        <a:lstStyle/>
        <a:p>
          <a:endParaRPr lang="en-US"/>
        </a:p>
      </dgm:t>
    </dgm:pt>
    <dgm:pt modelId="{CE5D7498-B32B-40CD-966C-D6AE425DD6CA}">
      <dgm:prSet custT="1"/>
      <dgm:spPr/>
      <dgm:t>
        <a:bodyPr/>
        <a:lstStyle/>
        <a:p>
          <a:endParaRPr lang="en-US" sz="1200" b="1" dirty="0" smtClean="0">
            <a:latin typeface="Arial" pitchFamily="34" charset="0"/>
            <a:cs typeface="Arial" pitchFamily="34" charset="0"/>
          </a:endParaRPr>
        </a:p>
      </dgm:t>
    </dgm:pt>
    <dgm:pt modelId="{CD4F905F-391D-4435-A158-0A69ECA3A3C9}" type="parTrans" cxnId="{C66C6440-53D0-4F31-B098-C87107E5B8EF}">
      <dgm:prSet/>
      <dgm:spPr/>
      <dgm:t>
        <a:bodyPr/>
        <a:lstStyle/>
        <a:p>
          <a:endParaRPr lang="en-US"/>
        </a:p>
      </dgm:t>
    </dgm:pt>
    <dgm:pt modelId="{00C566D8-33C4-4460-A955-D79AE183E82F}" type="sibTrans" cxnId="{C66C6440-53D0-4F31-B098-C87107E5B8EF}">
      <dgm:prSet/>
      <dgm:spPr/>
      <dgm:t>
        <a:bodyPr/>
        <a:lstStyle/>
        <a:p>
          <a:endParaRPr lang="en-US"/>
        </a:p>
      </dgm:t>
    </dgm:pt>
    <dgm:pt modelId="{9ED7AECE-94A2-4432-85F5-962DB702D9D2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FD5D4BC5-6334-48EA-8BB1-2057DC031F36}" type="parTrans" cxnId="{A24221C6-268E-4E33-9EC6-30884E4D8E2A}">
      <dgm:prSet/>
      <dgm:spPr/>
      <dgm:t>
        <a:bodyPr/>
        <a:lstStyle/>
        <a:p>
          <a:endParaRPr lang="en-US"/>
        </a:p>
      </dgm:t>
    </dgm:pt>
    <dgm:pt modelId="{6DF28CC0-B214-4F90-9969-3DF31ACD4250}" type="sibTrans" cxnId="{A24221C6-268E-4E33-9EC6-30884E4D8E2A}">
      <dgm:prSet/>
      <dgm:spPr/>
      <dgm:t>
        <a:bodyPr/>
        <a:lstStyle/>
        <a:p>
          <a:endParaRPr lang="en-US"/>
        </a:p>
      </dgm:t>
    </dgm:pt>
    <dgm:pt modelId="{99AE8306-96D7-498B-B120-0DEF7232FDE4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Turbulent, chemically reactive, transient or steady-state (ignition, combustion)</a:t>
          </a:r>
        </a:p>
      </dgm:t>
    </dgm:pt>
    <dgm:pt modelId="{88CA0008-8B3E-47EB-9E83-4067E800AB97}" type="parTrans" cxnId="{D88AE5D7-D1D2-4232-950C-E12EE48826BC}">
      <dgm:prSet/>
      <dgm:spPr/>
      <dgm:t>
        <a:bodyPr/>
        <a:lstStyle/>
        <a:p>
          <a:endParaRPr lang="en-US"/>
        </a:p>
      </dgm:t>
    </dgm:pt>
    <dgm:pt modelId="{BCFC5AFA-8985-48BE-8129-9A7129CAF1C4}" type="sibTrans" cxnId="{D88AE5D7-D1D2-4232-950C-E12EE48826BC}">
      <dgm:prSet/>
      <dgm:spPr/>
      <dgm:t>
        <a:bodyPr/>
        <a:lstStyle/>
        <a:p>
          <a:endParaRPr lang="en-US"/>
        </a:p>
      </dgm:t>
    </dgm:pt>
    <dgm:pt modelId="{27D776AB-9F54-4999-B619-BCFEF1D32C3F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Single or multi-phase flow with entrained particles, 2 different fluids, or fluids with free surfaces (droplet combustion, mixing)</a:t>
          </a:r>
        </a:p>
      </dgm:t>
    </dgm:pt>
    <dgm:pt modelId="{211D00F5-C9B2-4E06-ACAB-D7A07DCC41BA}" type="parTrans" cxnId="{53A185C5-5DD3-4D70-940E-936D3B498012}">
      <dgm:prSet/>
      <dgm:spPr/>
      <dgm:t>
        <a:bodyPr/>
        <a:lstStyle/>
        <a:p>
          <a:endParaRPr lang="en-US"/>
        </a:p>
      </dgm:t>
    </dgm:pt>
    <dgm:pt modelId="{203FE9FE-CFB3-4B10-A972-A1C02250A372}" type="sibTrans" cxnId="{53A185C5-5DD3-4D70-940E-936D3B498012}">
      <dgm:prSet/>
      <dgm:spPr/>
      <dgm:t>
        <a:bodyPr/>
        <a:lstStyle/>
        <a:p>
          <a:endParaRPr lang="en-US"/>
        </a:p>
      </dgm:t>
    </dgm:pt>
    <dgm:pt modelId="{B415B59B-4697-4295-8270-42A02ADB935E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Moving surface boundaries (fluid-structure interaction, staging, confined launch of projectiles)</a:t>
          </a:r>
        </a:p>
      </dgm:t>
    </dgm:pt>
    <dgm:pt modelId="{D1D5804F-BFA6-48E3-B20D-88D8EAAA7458}" type="parTrans" cxnId="{8833F34E-1939-412D-825F-1444D96B2CC5}">
      <dgm:prSet/>
      <dgm:spPr/>
      <dgm:t>
        <a:bodyPr/>
        <a:lstStyle/>
        <a:p>
          <a:endParaRPr lang="en-US"/>
        </a:p>
      </dgm:t>
    </dgm:pt>
    <dgm:pt modelId="{B0EADA95-D673-49BA-8978-2CBB22F94793}" type="sibTrans" cxnId="{8833F34E-1939-412D-825F-1444D96B2CC5}">
      <dgm:prSet/>
      <dgm:spPr/>
      <dgm:t>
        <a:bodyPr/>
        <a:lstStyle/>
        <a:p>
          <a:endParaRPr lang="en-US"/>
        </a:p>
      </dgm:t>
    </dgm:pt>
    <dgm:pt modelId="{5F5733F0-2233-4313-AC1C-A97575753853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Fully-coupled flow field and  solid region heat transfer with conduction, convection, radiation</a:t>
          </a:r>
        </a:p>
      </dgm:t>
    </dgm:pt>
    <dgm:pt modelId="{359D0F6B-3E24-4FA1-901D-8464A1510248}" type="parTrans" cxnId="{03C0DD83-1A16-4F2E-A739-16A1F32932B3}">
      <dgm:prSet/>
      <dgm:spPr/>
      <dgm:t>
        <a:bodyPr/>
        <a:lstStyle/>
        <a:p>
          <a:endParaRPr lang="en-US"/>
        </a:p>
      </dgm:t>
    </dgm:pt>
    <dgm:pt modelId="{60378351-690B-48E7-BA04-D027F4BFFF29}" type="sibTrans" cxnId="{03C0DD83-1A16-4F2E-A739-16A1F32932B3}">
      <dgm:prSet/>
      <dgm:spPr/>
      <dgm:t>
        <a:bodyPr/>
        <a:lstStyle/>
        <a:p>
          <a:endParaRPr lang="en-US"/>
        </a:p>
      </dgm:t>
    </dgm:pt>
    <dgm:pt modelId="{6BE0C595-A47E-4D63-9084-AA2C555D453F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439B9F9C-4845-47C2-8DED-F0FB58D01848}" type="parTrans" cxnId="{9E6A8BD5-A8AC-43AA-A123-33C34FFB8386}">
      <dgm:prSet/>
      <dgm:spPr/>
      <dgm:t>
        <a:bodyPr/>
        <a:lstStyle/>
        <a:p>
          <a:endParaRPr lang="en-US"/>
        </a:p>
      </dgm:t>
    </dgm:pt>
    <dgm:pt modelId="{AC7BCD22-85B0-461B-B409-C4B9E9647950}" type="sibTrans" cxnId="{9E6A8BD5-A8AC-43AA-A123-33C34FFB8386}">
      <dgm:prSet/>
      <dgm:spPr/>
      <dgm:t>
        <a:bodyPr/>
        <a:lstStyle/>
        <a:p>
          <a:endParaRPr lang="en-US"/>
        </a:p>
      </dgm:t>
    </dgm:pt>
    <dgm:pt modelId="{4CEED3D1-FDF3-41ED-9A00-0F24A30699CF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2-D and 3-D finite volume</a:t>
          </a:r>
        </a:p>
      </dgm:t>
    </dgm:pt>
    <dgm:pt modelId="{D4D58536-3AB6-4A40-80BF-DC0A1A7B09F3}" type="parTrans" cxnId="{1D3CD843-6F8F-4960-9C63-A86FC0AA8816}">
      <dgm:prSet/>
      <dgm:spPr/>
      <dgm:t>
        <a:bodyPr/>
        <a:lstStyle/>
        <a:p>
          <a:endParaRPr lang="en-US"/>
        </a:p>
      </dgm:t>
    </dgm:pt>
    <dgm:pt modelId="{4C65D049-4E4A-4BE0-9F2E-38651B442D31}" type="sibTrans" cxnId="{1D3CD843-6F8F-4960-9C63-A86FC0AA8816}">
      <dgm:prSet/>
      <dgm:spPr/>
      <dgm:t>
        <a:bodyPr/>
        <a:lstStyle/>
        <a:p>
          <a:endParaRPr lang="en-US"/>
        </a:p>
      </dgm:t>
    </dgm:pt>
    <dgm:pt modelId="{272FDA77-95F3-47D6-A71B-8AC8FC397992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2-D and 3-D thermal analysis</a:t>
          </a:r>
        </a:p>
      </dgm:t>
    </dgm:pt>
    <dgm:pt modelId="{3DA81762-4D08-40AE-B009-5B59A172E066}" type="parTrans" cxnId="{F7C6F21F-013F-42A6-8E7E-6443687A6D94}">
      <dgm:prSet/>
      <dgm:spPr/>
      <dgm:t>
        <a:bodyPr/>
        <a:lstStyle/>
        <a:p>
          <a:endParaRPr lang="en-US"/>
        </a:p>
      </dgm:t>
    </dgm:pt>
    <dgm:pt modelId="{C8D3C930-D1BD-422A-A5FD-CDD1CDAFA79F}" type="sibTrans" cxnId="{F7C6F21F-013F-42A6-8E7E-6443687A6D94}">
      <dgm:prSet/>
      <dgm:spPr/>
      <dgm:t>
        <a:bodyPr/>
        <a:lstStyle/>
        <a:p>
          <a:endParaRPr lang="en-US"/>
        </a:p>
      </dgm:t>
    </dgm:pt>
    <dgm:pt modelId="{AC0736E4-245A-4A5F-9734-4651D52ECC9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Spatial radiation, convection, and conduction</a:t>
          </a:r>
        </a:p>
      </dgm:t>
    </dgm:pt>
    <dgm:pt modelId="{0BD94DAC-06D6-4AE4-BCB2-A069AE843AE2}" type="parTrans" cxnId="{4619CE33-31A4-4699-9CA3-11649E2BA00D}">
      <dgm:prSet/>
      <dgm:spPr/>
      <dgm:t>
        <a:bodyPr/>
        <a:lstStyle/>
        <a:p>
          <a:endParaRPr lang="en-US"/>
        </a:p>
      </dgm:t>
    </dgm:pt>
    <dgm:pt modelId="{FAA29A9A-C870-4026-8BB0-CA7ABF4304B8}" type="sibTrans" cxnId="{4619CE33-31A4-4699-9CA3-11649E2BA00D}">
      <dgm:prSet/>
      <dgm:spPr/>
      <dgm:t>
        <a:bodyPr/>
        <a:lstStyle/>
        <a:p>
          <a:endParaRPr lang="en-US"/>
        </a:p>
      </dgm:t>
    </dgm:pt>
    <dgm:pt modelId="{51D5C08A-4C4E-44AA-8219-761184D42F6D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Chemical ablation and decomposition</a:t>
          </a:r>
        </a:p>
      </dgm:t>
    </dgm:pt>
    <dgm:pt modelId="{5A209796-B8E9-4CFA-B239-6B934C0829A5}" type="parTrans" cxnId="{1FC88F02-3B2F-4B3F-B525-76A3AC9B7560}">
      <dgm:prSet/>
      <dgm:spPr/>
      <dgm:t>
        <a:bodyPr/>
        <a:lstStyle/>
        <a:p>
          <a:endParaRPr lang="en-US"/>
        </a:p>
      </dgm:t>
    </dgm:pt>
    <dgm:pt modelId="{66FD6786-6179-4B7B-9A16-7C14B90B2618}" type="sibTrans" cxnId="{1FC88F02-3B2F-4B3F-B525-76A3AC9B7560}">
      <dgm:prSet/>
      <dgm:spPr/>
      <dgm:t>
        <a:bodyPr/>
        <a:lstStyle/>
        <a:p>
          <a:endParaRPr lang="en-US"/>
        </a:p>
      </dgm:t>
    </dgm:pt>
    <dgm:pt modelId="{2A37B320-0237-498E-9084-1F425CFC7DD8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Thermal structural analysis</a:t>
          </a:r>
        </a:p>
      </dgm:t>
    </dgm:pt>
    <dgm:pt modelId="{AD5A165F-BC00-40FE-8EF3-CFAAC5969C55}" type="parTrans" cxnId="{FD6A22D1-A428-428B-89B3-FE1E30753BC7}">
      <dgm:prSet/>
      <dgm:spPr/>
      <dgm:t>
        <a:bodyPr/>
        <a:lstStyle/>
        <a:p>
          <a:endParaRPr lang="en-US"/>
        </a:p>
      </dgm:t>
    </dgm:pt>
    <dgm:pt modelId="{982B4BE8-910A-4FD9-8376-3C7FA3315702}" type="sibTrans" cxnId="{FD6A22D1-A428-428B-89B3-FE1E30753BC7}">
      <dgm:prSet/>
      <dgm:spPr/>
      <dgm:t>
        <a:bodyPr/>
        <a:lstStyle/>
        <a:p>
          <a:endParaRPr lang="en-US"/>
        </a:p>
      </dgm:t>
    </dgm:pt>
    <dgm:pt modelId="{D32A48E0-48C6-4FF7-8279-28ED0E864F17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Material selection</a:t>
          </a:r>
        </a:p>
      </dgm:t>
    </dgm:pt>
    <dgm:pt modelId="{822EEDD1-CEDE-485B-8CD9-D3DD2B82DE92}" type="parTrans" cxnId="{F3E24489-178C-4C04-8449-0936FEBD0967}">
      <dgm:prSet/>
      <dgm:spPr/>
      <dgm:t>
        <a:bodyPr/>
        <a:lstStyle/>
        <a:p>
          <a:endParaRPr lang="en-US"/>
        </a:p>
      </dgm:t>
    </dgm:pt>
    <dgm:pt modelId="{7BD915BE-D3E4-4543-861C-B2B63410826A}" type="sibTrans" cxnId="{F3E24489-178C-4C04-8449-0936FEBD0967}">
      <dgm:prSet/>
      <dgm:spPr/>
      <dgm:t>
        <a:bodyPr/>
        <a:lstStyle/>
        <a:p>
          <a:endParaRPr lang="en-US"/>
        </a:p>
      </dgm:t>
    </dgm:pt>
    <dgm:pt modelId="{B49F6D1C-C4A9-4343-ADB1-0C116932E10D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Insulation requirements</a:t>
          </a:r>
        </a:p>
      </dgm:t>
    </dgm:pt>
    <dgm:pt modelId="{608BB93A-B94F-4248-8E79-9C9033CAAAF5}" type="parTrans" cxnId="{9C9060DD-7C1E-40A6-A747-9411B21361B3}">
      <dgm:prSet/>
      <dgm:spPr/>
      <dgm:t>
        <a:bodyPr/>
        <a:lstStyle/>
        <a:p>
          <a:endParaRPr lang="en-US"/>
        </a:p>
      </dgm:t>
    </dgm:pt>
    <dgm:pt modelId="{12B99955-76D4-46D3-9055-3BBAAC7C03DF}" type="sibTrans" cxnId="{9C9060DD-7C1E-40A6-A747-9411B21361B3}">
      <dgm:prSet/>
      <dgm:spPr/>
      <dgm:t>
        <a:bodyPr/>
        <a:lstStyle/>
        <a:p>
          <a:endParaRPr lang="en-US"/>
        </a:p>
      </dgm:t>
    </dgm:pt>
    <dgm:pt modelId="{A398C02A-237D-43BD-8EA8-1C1AF516EFA1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Erosion prediction</a:t>
          </a:r>
        </a:p>
      </dgm:t>
    </dgm:pt>
    <dgm:pt modelId="{FD0621FE-B833-458B-B81D-EA5576265B5F}" type="parTrans" cxnId="{414C076F-9234-4415-A2F5-97C8ECA13010}">
      <dgm:prSet/>
      <dgm:spPr/>
      <dgm:t>
        <a:bodyPr/>
        <a:lstStyle/>
        <a:p>
          <a:endParaRPr lang="en-US"/>
        </a:p>
      </dgm:t>
    </dgm:pt>
    <dgm:pt modelId="{A363BE9C-5351-44F9-A5C4-0F88F18F149F}" type="sibTrans" cxnId="{414C076F-9234-4415-A2F5-97C8ECA13010}">
      <dgm:prSet/>
      <dgm:spPr/>
      <dgm:t>
        <a:bodyPr/>
        <a:lstStyle/>
        <a:p>
          <a:endParaRPr lang="en-US"/>
        </a:p>
      </dgm:t>
    </dgm:pt>
    <dgm:pt modelId="{0FFEAA3E-19CF-4431-ACC1-34899CB0350D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Coupled and uncoupled two-phase flow</a:t>
          </a:r>
        </a:p>
      </dgm:t>
    </dgm:pt>
    <dgm:pt modelId="{1AB7E044-C48A-4DD6-9C2D-0D276E2E5784}" type="parTrans" cxnId="{88E10AC7-D483-4395-BEEC-66ACB460CCB3}">
      <dgm:prSet/>
      <dgm:spPr/>
      <dgm:t>
        <a:bodyPr/>
        <a:lstStyle/>
        <a:p>
          <a:endParaRPr lang="en-US"/>
        </a:p>
      </dgm:t>
    </dgm:pt>
    <dgm:pt modelId="{0318881B-ABD5-4770-B9DC-3EC20FF166D6}" type="sibTrans" cxnId="{88E10AC7-D483-4395-BEEC-66ACB460CCB3}">
      <dgm:prSet/>
      <dgm:spPr/>
      <dgm:t>
        <a:bodyPr/>
        <a:lstStyle/>
        <a:p>
          <a:endParaRPr lang="en-US"/>
        </a:p>
      </dgm:t>
    </dgm:pt>
    <dgm:pt modelId="{4557FF6D-1A0D-4B89-BA0C-759D79EAB97A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Turbulent and reactive flow</a:t>
          </a:r>
        </a:p>
      </dgm:t>
    </dgm:pt>
    <dgm:pt modelId="{C7FF67D8-F60A-40DA-B440-7EB59E4E79DA}" type="parTrans" cxnId="{80E79E38-26DE-4A3D-8BB9-8EC15375AE32}">
      <dgm:prSet/>
      <dgm:spPr/>
      <dgm:t>
        <a:bodyPr/>
        <a:lstStyle/>
        <a:p>
          <a:endParaRPr lang="en-US"/>
        </a:p>
      </dgm:t>
    </dgm:pt>
    <dgm:pt modelId="{3DBD864A-826D-4CBA-8E6D-8827A9A04CC0}" type="sibTrans" cxnId="{80E79E38-26DE-4A3D-8BB9-8EC15375AE32}">
      <dgm:prSet/>
      <dgm:spPr/>
      <dgm:t>
        <a:bodyPr/>
        <a:lstStyle/>
        <a:p>
          <a:endParaRPr lang="en-US"/>
        </a:p>
      </dgm:t>
    </dgm:pt>
    <dgm:pt modelId="{F30FD502-FCF5-4600-8611-46E3A28B6E46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Specific impulse prediction and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nozzle contouring</a:t>
          </a:r>
        </a:p>
      </dgm:t>
    </dgm:pt>
    <dgm:pt modelId="{85ABECC9-7FBB-4D40-9E9E-FA0A11447529}" type="parTrans" cxnId="{ECE2A9F1-8D3C-43E0-A227-C88E77917475}">
      <dgm:prSet/>
      <dgm:spPr/>
      <dgm:t>
        <a:bodyPr/>
        <a:lstStyle/>
        <a:p>
          <a:endParaRPr lang="en-US"/>
        </a:p>
      </dgm:t>
    </dgm:pt>
    <dgm:pt modelId="{62E66683-02B1-4C8B-AD82-E7AD599D74D0}" type="sibTrans" cxnId="{ECE2A9F1-8D3C-43E0-A227-C88E77917475}">
      <dgm:prSet/>
      <dgm:spPr/>
      <dgm:t>
        <a:bodyPr/>
        <a:lstStyle/>
        <a:p>
          <a:endParaRPr lang="en-US"/>
        </a:p>
      </dgm:t>
    </dgm:pt>
    <dgm:pt modelId="{BF0EFAA6-DBCC-4381-A579-044FA5EBF39B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External aerodynamic prediction</a:t>
          </a:r>
        </a:p>
      </dgm:t>
    </dgm:pt>
    <dgm:pt modelId="{56BAC749-012E-4423-824F-EB7645D50943}" type="parTrans" cxnId="{D4362E81-49BB-4B2E-8F8C-D99A287427D8}">
      <dgm:prSet/>
      <dgm:spPr/>
      <dgm:t>
        <a:bodyPr/>
        <a:lstStyle/>
        <a:p>
          <a:endParaRPr lang="en-US"/>
        </a:p>
      </dgm:t>
    </dgm:pt>
    <dgm:pt modelId="{FE22236E-E7E0-4B8F-9624-066222EA41A8}" type="sibTrans" cxnId="{D4362E81-49BB-4B2E-8F8C-D99A287427D8}">
      <dgm:prSet/>
      <dgm:spPr/>
      <dgm:t>
        <a:bodyPr/>
        <a:lstStyle/>
        <a:p>
          <a:endParaRPr lang="en-US"/>
        </a:p>
      </dgm:t>
    </dgm:pt>
    <dgm:pt modelId="{B304B0D5-3143-48BD-8132-84A1F27ABA45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Heat transfer analysis</a:t>
          </a:r>
        </a:p>
      </dgm:t>
    </dgm:pt>
    <dgm:pt modelId="{87D79F24-E13C-4904-90EE-28062F8220BA}" type="parTrans" cxnId="{6DFF27D2-9666-4C7F-A12F-479F78790661}">
      <dgm:prSet/>
      <dgm:spPr/>
      <dgm:t>
        <a:bodyPr/>
        <a:lstStyle/>
        <a:p>
          <a:endParaRPr lang="en-US"/>
        </a:p>
      </dgm:t>
    </dgm:pt>
    <dgm:pt modelId="{9FFB7606-F4C3-49CC-94C5-1510DF03E07D}" type="sibTrans" cxnId="{6DFF27D2-9666-4C7F-A12F-479F78790661}">
      <dgm:prSet/>
      <dgm:spPr/>
      <dgm:t>
        <a:bodyPr/>
        <a:lstStyle/>
        <a:p>
          <a:endParaRPr lang="en-US"/>
        </a:p>
      </dgm:t>
    </dgm:pt>
    <dgm:pt modelId="{70D74D7C-57EA-43C8-A00E-18C1B42948E3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3F3814C6-54DD-4A5F-AFC4-DE84E06F03FE}" type="parTrans" cxnId="{B65C1055-0CCE-40F5-8864-5862D1339A69}">
      <dgm:prSet/>
      <dgm:spPr/>
      <dgm:t>
        <a:bodyPr/>
        <a:lstStyle/>
        <a:p>
          <a:endParaRPr lang="en-US"/>
        </a:p>
      </dgm:t>
    </dgm:pt>
    <dgm:pt modelId="{F2444EE9-F7F6-446E-BBC9-F5F3FCA77C37}" type="sibTrans" cxnId="{B65C1055-0CCE-40F5-8864-5862D1339A69}">
      <dgm:prSet/>
      <dgm:spPr/>
      <dgm:t>
        <a:bodyPr/>
        <a:lstStyle/>
        <a:p>
          <a:endParaRPr lang="en-US"/>
        </a:p>
      </dgm:t>
    </dgm:pt>
    <dgm:pt modelId="{C51BB675-71C6-46E2-AAFA-079BBF6B5C68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Full control system math simulation</a:t>
          </a:r>
        </a:p>
      </dgm:t>
    </dgm:pt>
    <dgm:pt modelId="{CF5B1F89-71C9-433C-8D88-CDD2E8E89EC1}" type="parTrans" cxnId="{551531C6-E7C0-4A14-B11C-F31234658EC4}">
      <dgm:prSet/>
      <dgm:spPr/>
      <dgm:t>
        <a:bodyPr/>
        <a:lstStyle/>
        <a:p>
          <a:endParaRPr lang="en-US"/>
        </a:p>
      </dgm:t>
    </dgm:pt>
    <dgm:pt modelId="{D0E5402A-BD87-4BA7-A5EC-6BDA01B86746}" type="sibTrans" cxnId="{551531C6-E7C0-4A14-B11C-F31234658EC4}">
      <dgm:prSet/>
      <dgm:spPr/>
      <dgm:t>
        <a:bodyPr/>
        <a:lstStyle/>
        <a:p>
          <a:endParaRPr lang="en-US"/>
        </a:p>
      </dgm:t>
    </dgm:pt>
    <dgm:pt modelId="{7E28D3CA-F94C-490D-80E9-CCC617C07AF2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System response predictions</a:t>
          </a:r>
        </a:p>
      </dgm:t>
    </dgm:pt>
    <dgm:pt modelId="{2F0ECFC1-F9E0-470E-8FFC-8AA04DC4F2D0}" type="parTrans" cxnId="{9B750F1D-41B7-4174-BA07-9AD135D49B27}">
      <dgm:prSet/>
      <dgm:spPr/>
      <dgm:t>
        <a:bodyPr/>
        <a:lstStyle/>
        <a:p>
          <a:endParaRPr lang="en-US"/>
        </a:p>
      </dgm:t>
    </dgm:pt>
    <dgm:pt modelId="{9F8C412B-85E7-4529-B93E-A1D5C0DD2EA5}" type="sibTrans" cxnId="{9B750F1D-41B7-4174-BA07-9AD135D49B27}">
      <dgm:prSet/>
      <dgm:spPr/>
      <dgm:t>
        <a:bodyPr/>
        <a:lstStyle/>
        <a:p>
          <a:endParaRPr lang="en-US"/>
        </a:p>
      </dgm:t>
    </dgm:pt>
    <dgm:pt modelId="{0C1AE970-890E-4D3E-B58F-6229E97E9D1A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Design of flex bearing core</a:t>
          </a:r>
        </a:p>
      </dgm:t>
    </dgm:pt>
    <dgm:pt modelId="{CE1F5DC6-4CC4-4EEB-AEF9-920454C294E7}" type="parTrans" cxnId="{DE5A88A1-7434-4924-AE5F-D33B8CD9E1B5}">
      <dgm:prSet/>
      <dgm:spPr/>
      <dgm:t>
        <a:bodyPr/>
        <a:lstStyle/>
        <a:p>
          <a:endParaRPr lang="en-US"/>
        </a:p>
      </dgm:t>
    </dgm:pt>
    <dgm:pt modelId="{6B5CD93C-D0B5-4B76-B0CD-B212E8EF64BC}" type="sibTrans" cxnId="{DE5A88A1-7434-4924-AE5F-D33B8CD9E1B5}">
      <dgm:prSet/>
      <dgm:spPr/>
      <dgm:t>
        <a:bodyPr/>
        <a:lstStyle/>
        <a:p>
          <a:endParaRPr lang="en-US"/>
        </a:p>
      </dgm:t>
    </dgm:pt>
    <dgm:pt modelId="{1ACDF63E-7423-4926-BA9D-0D0BFF52A2C9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Hyperelastic nonlinear bearing analysis</a:t>
          </a:r>
        </a:p>
      </dgm:t>
    </dgm:pt>
    <dgm:pt modelId="{07DBC76A-B045-4675-AACB-1CFC92ED4DD6}" type="parTrans" cxnId="{B6AA644A-4F95-48D3-8636-19A9E46C74AF}">
      <dgm:prSet/>
      <dgm:spPr/>
      <dgm:t>
        <a:bodyPr/>
        <a:lstStyle/>
        <a:p>
          <a:endParaRPr lang="en-US"/>
        </a:p>
      </dgm:t>
    </dgm:pt>
    <dgm:pt modelId="{D16B1940-3E8A-4B45-AFD8-36194D2D7940}" type="sibTrans" cxnId="{B6AA644A-4F95-48D3-8636-19A9E46C74AF}">
      <dgm:prSet/>
      <dgm:spPr/>
      <dgm:t>
        <a:bodyPr/>
        <a:lstStyle/>
        <a:p>
          <a:endParaRPr lang="en-US"/>
        </a:p>
      </dgm:t>
    </dgm:pt>
    <dgm:pt modelId="{410F22C7-AE75-4F45-95E7-CFCC6A68BCAA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System-response data analysis</a:t>
          </a:r>
        </a:p>
      </dgm:t>
    </dgm:pt>
    <dgm:pt modelId="{EE5C8875-EA46-4D38-BDC5-9481B28F1682}" type="parTrans" cxnId="{15EBECCC-0139-402D-9B86-6432E5FE4307}">
      <dgm:prSet/>
      <dgm:spPr/>
      <dgm:t>
        <a:bodyPr/>
        <a:lstStyle/>
        <a:p>
          <a:endParaRPr lang="en-US"/>
        </a:p>
      </dgm:t>
    </dgm:pt>
    <dgm:pt modelId="{1D44ED71-E5B6-44E2-A34F-1BCF6AA4406D}" type="sibTrans" cxnId="{15EBECCC-0139-402D-9B86-6432E5FE4307}">
      <dgm:prSet/>
      <dgm:spPr/>
      <dgm:t>
        <a:bodyPr/>
        <a:lstStyle/>
        <a:p>
          <a:endParaRPr lang="en-US"/>
        </a:p>
      </dgm:t>
    </dgm:pt>
    <dgm:pt modelId="{9D39F404-74D5-455D-9F70-B5439F97FE64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Dynamic response analysis and static equivalent loads</a:t>
          </a:r>
        </a:p>
      </dgm:t>
    </dgm:pt>
    <dgm:pt modelId="{3CDA695A-9D0D-4145-BDBE-D316369F4D27}" type="parTrans" cxnId="{CCBCA205-03D0-4DA6-A2A9-E0FE79835270}">
      <dgm:prSet/>
      <dgm:spPr/>
      <dgm:t>
        <a:bodyPr/>
        <a:lstStyle/>
        <a:p>
          <a:endParaRPr lang="en-US"/>
        </a:p>
      </dgm:t>
    </dgm:pt>
    <dgm:pt modelId="{9BDC26F1-F59D-4D12-8E3C-D67B7BFE1C27}" type="sibTrans" cxnId="{CCBCA205-03D0-4DA6-A2A9-E0FE79835270}">
      <dgm:prSet/>
      <dgm:spPr/>
      <dgm:t>
        <a:bodyPr/>
        <a:lstStyle/>
        <a:p>
          <a:endParaRPr lang="en-US"/>
        </a:p>
      </dgm:t>
    </dgm:pt>
    <dgm:pt modelId="{B51AB9F1-358D-41AF-B594-C58CAF1140EB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Movable nozzles</a:t>
          </a:r>
        </a:p>
      </dgm:t>
    </dgm:pt>
    <dgm:pt modelId="{B2FC276F-5992-422B-AB44-3AE118535C64}" type="parTrans" cxnId="{7DB14024-0853-4063-B33B-838024DDEF6E}">
      <dgm:prSet/>
      <dgm:spPr/>
      <dgm:t>
        <a:bodyPr/>
        <a:lstStyle/>
        <a:p>
          <a:endParaRPr lang="en-US"/>
        </a:p>
      </dgm:t>
    </dgm:pt>
    <dgm:pt modelId="{B18950BE-08F5-42E3-9938-7AC9CB5F3080}" type="sibTrans" cxnId="{7DB14024-0853-4063-B33B-838024DDEF6E}">
      <dgm:prSet/>
      <dgm:spPr/>
      <dgm:t>
        <a:bodyPr/>
        <a:lstStyle/>
        <a:p>
          <a:endParaRPr lang="en-US"/>
        </a:p>
      </dgm:t>
    </dgm:pt>
    <dgm:pt modelId="{EE48669F-B939-4AB4-8C5D-B61B8168F7E1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Flex bearing</a:t>
          </a:r>
        </a:p>
      </dgm:t>
    </dgm:pt>
    <dgm:pt modelId="{EECA7433-47DE-4D89-9F2C-EDFBC7DEDC03}" type="parTrans" cxnId="{3E08864E-D3F3-4494-8187-4B52ADCEDFBF}">
      <dgm:prSet/>
      <dgm:spPr/>
      <dgm:t>
        <a:bodyPr/>
        <a:lstStyle/>
        <a:p>
          <a:endParaRPr lang="en-US"/>
        </a:p>
      </dgm:t>
    </dgm:pt>
    <dgm:pt modelId="{D0E7E906-485B-40B0-9560-A5FA340DA5D3}" type="sibTrans" cxnId="{3E08864E-D3F3-4494-8187-4B52ADCEDFBF}">
      <dgm:prSet/>
      <dgm:spPr/>
      <dgm:t>
        <a:bodyPr/>
        <a:lstStyle/>
        <a:p>
          <a:endParaRPr lang="en-US"/>
        </a:p>
      </dgm:t>
    </dgm:pt>
    <dgm:pt modelId="{F8321718-D2A4-4D12-B8D3-84052B649F07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Ball and socket</a:t>
          </a:r>
        </a:p>
      </dgm:t>
    </dgm:pt>
    <dgm:pt modelId="{00F950E7-EF23-4834-BC84-4BBCEACC0147}" type="parTrans" cxnId="{98BA25F7-FB6D-4E89-8F3E-382C29D714DF}">
      <dgm:prSet/>
      <dgm:spPr/>
      <dgm:t>
        <a:bodyPr/>
        <a:lstStyle/>
        <a:p>
          <a:endParaRPr lang="en-US"/>
        </a:p>
      </dgm:t>
    </dgm:pt>
    <dgm:pt modelId="{4499035B-6A41-4CFC-9F31-37E245DAF220}" type="sibTrans" cxnId="{98BA25F7-FB6D-4E89-8F3E-382C29D714DF}">
      <dgm:prSet/>
      <dgm:spPr/>
      <dgm:t>
        <a:bodyPr/>
        <a:lstStyle/>
        <a:p>
          <a:endParaRPr lang="en-US"/>
        </a:p>
      </dgm:t>
    </dgm:pt>
    <dgm:pt modelId="{6617E348-B1EA-449B-880D-8A2058376B62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Gimballed/hinged</a:t>
          </a:r>
        </a:p>
      </dgm:t>
    </dgm:pt>
    <dgm:pt modelId="{08E9FB68-239D-4EF2-9C2F-D007A0547067}" type="parTrans" cxnId="{9B65B62F-6705-46E1-9E51-178F1D8B74F7}">
      <dgm:prSet/>
      <dgm:spPr/>
      <dgm:t>
        <a:bodyPr/>
        <a:lstStyle/>
        <a:p>
          <a:endParaRPr lang="en-US"/>
        </a:p>
      </dgm:t>
    </dgm:pt>
    <dgm:pt modelId="{D2140AF2-B755-4960-A0E6-2C8DDF60E0EC}" type="sibTrans" cxnId="{9B65B62F-6705-46E1-9E51-178F1D8B74F7}">
      <dgm:prSet/>
      <dgm:spPr/>
      <dgm:t>
        <a:bodyPr/>
        <a:lstStyle/>
        <a:p>
          <a:endParaRPr lang="en-US"/>
        </a:p>
      </dgm:t>
    </dgm:pt>
    <dgm:pt modelId="{BA2E732A-789C-4D2B-A9D8-913F4C49B58F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Fixed nozzles</a:t>
          </a:r>
        </a:p>
      </dgm:t>
    </dgm:pt>
    <dgm:pt modelId="{A5AD9037-4A4C-447E-A516-9F7CF594C6D3}" type="parTrans" cxnId="{C84AECCF-BE26-49DB-BBF9-5F995F8D1A08}">
      <dgm:prSet/>
      <dgm:spPr/>
      <dgm:t>
        <a:bodyPr/>
        <a:lstStyle/>
        <a:p>
          <a:endParaRPr lang="en-US"/>
        </a:p>
      </dgm:t>
    </dgm:pt>
    <dgm:pt modelId="{591A1280-7CF8-4533-8837-22F19C1BFB49}" type="sibTrans" cxnId="{C84AECCF-BE26-49DB-BBF9-5F995F8D1A08}">
      <dgm:prSet/>
      <dgm:spPr/>
      <dgm:t>
        <a:bodyPr/>
        <a:lstStyle/>
        <a:p>
          <a:endParaRPr lang="en-US"/>
        </a:p>
      </dgm:t>
    </dgm:pt>
    <dgm:pt modelId="{543131B8-85AD-4711-9179-874620E6CDC9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Liquid injection</a:t>
          </a:r>
        </a:p>
      </dgm:t>
    </dgm:pt>
    <dgm:pt modelId="{19AE334C-E456-4E4A-B2D2-FE143B82E0C4}" type="parTrans" cxnId="{CA6067E9-5B6F-42E9-AC9B-400F49228D14}">
      <dgm:prSet/>
      <dgm:spPr/>
      <dgm:t>
        <a:bodyPr/>
        <a:lstStyle/>
        <a:p>
          <a:endParaRPr lang="en-US"/>
        </a:p>
      </dgm:t>
    </dgm:pt>
    <dgm:pt modelId="{30CB142E-00F5-4733-ADE0-D37D75DDC08D}" type="sibTrans" cxnId="{CA6067E9-5B6F-42E9-AC9B-400F49228D14}">
      <dgm:prSet/>
      <dgm:spPr/>
      <dgm:t>
        <a:bodyPr/>
        <a:lstStyle/>
        <a:p>
          <a:endParaRPr lang="en-US"/>
        </a:p>
      </dgm:t>
    </dgm:pt>
    <dgm:pt modelId="{7D50CC6B-D2A1-448C-B4B8-3FE0239105CE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Deflectors (jet vanes)</a:t>
          </a:r>
        </a:p>
      </dgm:t>
    </dgm:pt>
    <dgm:pt modelId="{E3C2B74A-6692-4B46-ADBD-3D18B671A1CB}" type="parTrans" cxnId="{CB899A16-02F1-4251-BDD5-21D3459E3EA2}">
      <dgm:prSet/>
      <dgm:spPr/>
      <dgm:t>
        <a:bodyPr/>
        <a:lstStyle/>
        <a:p>
          <a:endParaRPr lang="en-US"/>
        </a:p>
      </dgm:t>
    </dgm:pt>
    <dgm:pt modelId="{E593FDCC-E92B-4F98-A4BF-EA160026957A}" type="sibTrans" cxnId="{CB899A16-02F1-4251-BDD5-21D3459E3EA2}">
      <dgm:prSet/>
      <dgm:spPr/>
      <dgm:t>
        <a:bodyPr/>
        <a:lstStyle/>
        <a:p>
          <a:endParaRPr lang="en-US"/>
        </a:p>
      </dgm:t>
    </dgm:pt>
    <dgm:pt modelId="{90285376-FD6A-4BFA-8DE1-6EAD280071C5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TVA systems</a:t>
          </a:r>
        </a:p>
      </dgm:t>
    </dgm:pt>
    <dgm:pt modelId="{E3366BB6-BA30-44D3-999D-913D516BAFB4}" type="parTrans" cxnId="{C168F217-8AAE-448A-A3F9-90AD4ED8A5FD}">
      <dgm:prSet/>
      <dgm:spPr/>
      <dgm:t>
        <a:bodyPr/>
        <a:lstStyle/>
        <a:p>
          <a:endParaRPr lang="en-US"/>
        </a:p>
      </dgm:t>
    </dgm:pt>
    <dgm:pt modelId="{84E57E45-5E88-4228-BAAB-59C2C4011D9A}" type="sibTrans" cxnId="{C168F217-8AAE-448A-A3F9-90AD4ED8A5FD}">
      <dgm:prSet/>
      <dgm:spPr/>
      <dgm:t>
        <a:bodyPr/>
        <a:lstStyle/>
        <a:p>
          <a:endParaRPr lang="en-US"/>
        </a:p>
      </dgm:t>
    </dgm:pt>
    <dgm:pt modelId="{B9A5C92A-3DED-4EC9-A039-011ADA5307B0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Turbohydraulic</a:t>
          </a:r>
        </a:p>
      </dgm:t>
    </dgm:pt>
    <dgm:pt modelId="{AECA8062-4851-4F57-971A-A086343245DA}" type="parTrans" cxnId="{34EFEA17-69F9-40E0-9DC9-E2ABCE0C008C}">
      <dgm:prSet/>
      <dgm:spPr/>
      <dgm:t>
        <a:bodyPr/>
        <a:lstStyle/>
        <a:p>
          <a:endParaRPr lang="en-US"/>
        </a:p>
      </dgm:t>
    </dgm:pt>
    <dgm:pt modelId="{D3775346-1945-46F0-B088-734B50EA3195}" type="sibTrans" cxnId="{34EFEA17-69F9-40E0-9DC9-E2ABCE0C008C}">
      <dgm:prSet/>
      <dgm:spPr/>
      <dgm:t>
        <a:bodyPr/>
        <a:lstStyle/>
        <a:p>
          <a:endParaRPr lang="en-US"/>
        </a:p>
      </dgm:t>
    </dgm:pt>
    <dgm:pt modelId="{B2CD6A07-3706-452D-AB21-2F3307810813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Electrohydraulic</a:t>
          </a:r>
        </a:p>
      </dgm:t>
    </dgm:pt>
    <dgm:pt modelId="{E7A0720C-320A-42BA-9853-F54629EF5D98}" type="parTrans" cxnId="{963C967F-62E5-4677-AECD-90EBF4872896}">
      <dgm:prSet/>
      <dgm:spPr/>
      <dgm:t>
        <a:bodyPr/>
        <a:lstStyle/>
        <a:p>
          <a:endParaRPr lang="en-US"/>
        </a:p>
      </dgm:t>
    </dgm:pt>
    <dgm:pt modelId="{E7E950DD-2E1F-489A-AAB8-A08D9AE348EA}" type="sibTrans" cxnId="{963C967F-62E5-4677-AECD-90EBF4872896}">
      <dgm:prSet/>
      <dgm:spPr/>
      <dgm:t>
        <a:bodyPr/>
        <a:lstStyle/>
        <a:p>
          <a:endParaRPr lang="en-US"/>
        </a:p>
      </dgm:t>
    </dgm:pt>
    <dgm:pt modelId="{084C04B6-A6B1-411D-84BE-5C63FC1222FB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Gas blowdown hydraulics</a:t>
          </a:r>
        </a:p>
      </dgm:t>
    </dgm:pt>
    <dgm:pt modelId="{3FE0D977-EAAC-4A07-8EF3-CD7FBC8986E8}" type="parTrans" cxnId="{BAB0362D-94E4-4F34-BAB5-88F1C1F745E4}">
      <dgm:prSet/>
      <dgm:spPr/>
      <dgm:t>
        <a:bodyPr/>
        <a:lstStyle/>
        <a:p>
          <a:endParaRPr lang="en-US"/>
        </a:p>
      </dgm:t>
    </dgm:pt>
    <dgm:pt modelId="{41F4FAEC-A3AE-49CB-A240-687F7E22B13D}" type="sibTrans" cxnId="{BAB0362D-94E4-4F34-BAB5-88F1C1F745E4}">
      <dgm:prSet/>
      <dgm:spPr/>
      <dgm:t>
        <a:bodyPr/>
        <a:lstStyle/>
        <a:p>
          <a:endParaRPr lang="en-US"/>
        </a:p>
      </dgm:t>
    </dgm:pt>
    <dgm:pt modelId="{C65F46D9-C3F8-4B7C-85E0-4D4F71948301}">
      <dgm:prSet custT="1"/>
      <dgm:spPr/>
      <dgm:t>
        <a:bodyPr/>
        <a:lstStyle/>
        <a:p>
          <a:r>
            <a:rPr lang="en-US" sz="1200" b="0" dirty="0">
              <a:latin typeface="Arial" pitchFamily="34" charset="0"/>
              <a:cs typeface="Arial" pitchFamily="34" charset="0"/>
            </a:rPr>
            <a:t>Electromechanical</a:t>
          </a:r>
        </a:p>
      </dgm:t>
    </dgm:pt>
    <dgm:pt modelId="{E0A2F2D7-6721-4488-A870-A66401929BB4}" type="parTrans" cxnId="{340ECB62-316F-49B2-9F3E-F1B9D348BD13}">
      <dgm:prSet/>
      <dgm:spPr/>
      <dgm:t>
        <a:bodyPr/>
        <a:lstStyle/>
        <a:p>
          <a:endParaRPr lang="en-US"/>
        </a:p>
      </dgm:t>
    </dgm:pt>
    <dgm:pt modelId="{2BC44A14-A886-4EE9-9BB0-1AD7B00AD8B2}" type="sibTrans" cxnId="{340ECB62-316F-49B2-9F3E-F1B9D348BD13}">
      <dgm:prSet/>
      <dgm:spPr/>
      <dgm:t>
        <a:bodyPr/>
        <a:lstStyle/>
        <a:p>
          <a:endParaRPr lang="en-US"/>
        </a:p>
      </dgm:t>
    </dgm:pt>
    <dgm:pt modelId="{FEBFB5D9-2D7B-4475-BFA3-7930C37D2767}">
      <dgm:prSet custT="1"/>
      <dgm:spPr/>
      <dgm:t>
        <a:bodyPr/>
        <a:lstStyle/>
        <a:p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06F964F3-926A-4244-B6F5-E754989CEDF0}" type="parTrans" cxnId="{DD1BEE71-A230-4FD7-B0BA-A36A07B88EEF}">
      <dgm:prSet/>
      <dgm:spPr/>
      <dgm:t>
        <a:bodyPr/>
        <a:lstStyle/>
        <a:p>
          <a:endParaRPr lang="en-US"/>
        </a:p>
      </dgm:t>
    </dgm:pt>
    <dgm:pt modelId="{9D9AD3B1-C789-48BC-B5D1-7151B2B2AB3B}" type="sibTrans" cxnId="{DD1BEE71-A230-4FD7-B0BA-A36A07B88EEF}">
      <dgm:prSet/>
      <dgm:spPr/>
      <dgm:t>
        <a:bodyPr/>
        <a:lstStyle/>
        <a:p>
          <a:endParaRPr lang="en-US"/>
        </a:p>
      </dgm:t>
    </dgm:pt>
    <dgm:pt modelId="{4ECEDDA2-72B6-4307-8BDF-7105C15718E8}" type="pres">
      <dgm:prSet presAssocID="{DB4CB195-61BD-43E7-8B38-5D370F3502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06508-8632-4EA5-BCD0-7527A352449D}" type="pres">
      <dgm:prSet presAssocID="{30FEBD4C-3463-4719-A432-FEEA4B9802D3}" presName="compNode" presStyleCnt="0"/>
      <dgm:spPr/>
    </dgm:pt>
    <dgm:pt modelId="{B1661DCC-CB38-4416-8A64-0290E3BB1128}" type="pres">
      <dgm:prSet presAssocID="{30FEBD4C-3463-4719-A432-FEEA4B9802D3}" presName="childRect" presStyleLbl="bgAcc1" presStyleIdx="0" presStyleCnt="3" custScaleX="117215" custScaleY="320123" custLinFactNeighborY="-1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4C90-6CE0-4176-BF90-B1635FA7C855}" type="pres">
      <dgm:prSet presAssocID="{30FEBD4C-3463-4719-A432-FEEA4B9802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F811-3CEE-49E4-9B88-B1337A5A165B}" type="pres">
      <dgm:prSet presAssocID="{30FEBD4C-3463-4719-A432-FEEA4B9802D3}" presName="parentRect" presStyleLbl="alignNode1" presStyleIdx="0" presStyleCnt="3" custScaleX="120426" custScaleY="108687" custLinFactY="73879" custLinFactNeighborX="-829" custLinFactNeighborY="100000"/>
      <dgm:spPr/>
      <dgm:t>
        <a:bodyPr/>
        <a:lstStyle/>
        <a:p>
          <a:endParaRPr lang="en-US"/>
        </a:p>
      </dgm:t>
    </dgm:pt>
    <dgm:pt modelId="{CF0AB02E-7229-4813-A808-182951800784}" type="pres">
      <dgm:prSet presAssocID="{30FEBD4C-3463-4719-A432-FEEA4B9802D3}" presName="adorn" presStyleLbl="fgAccFollowNode1" presStyleIdx="0" presStyleCnt="3" custScaleX="142980" custScaleY="130543" custLinFactY="28557" custLinFactNeighborX="16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9EBA39-7F31-4C62-8E89-76AED75429C2}" type="pres">
      <dgm:prSet presAssocID="{3923A05D-C2B9-4802-955A-CAAA121103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3F210E-8160-4785-BF3E-11559608E972}" type="pres">
      <dgm:prSet presAssocID="{2D022338-8B8E-4D19-8BC5-46D59A91036B}" presName="compNode" presStyleCnt="0"/>
      <dgm:spPr/>
    </dgm:pt>
    <dgm:pt modelId="{26D6BD82-5517-4409-B728-88975F986A85}" type="pres">
      <dgm:prSet presAssocID="{2D022338-8B8E-4D19-8BC5-46D59A91036B}" presName="childRect" presStyleLbl="bgAcc1" presStyleIdx="1" presStyleCnt="3" custScaleX="117215" custScaleY="297702" custLinFactNeighborX="-1297" custLinFactNeighborY="-2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878D-8515-4C5D-BEA4-360C04C879C7}" type="pres">
      <dgm:prSet presAssocID="{2D022338-8B8E-4D19-8BC5-46D59A9103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3B980-4704-4D5E-BE28-DC6E94EC263D}" type="pres">
      <dgm:prSet presAssocID="{2D022338-8B8E-4D19-8BC5-46D59A91036B}" presName="parentRect" presStyleLbl="alignNode1" presStyleIdx="1" presStyleCnt="3" custScaleX="115844" custScaleY="108687" custLinFactY="75303" custLinFactNeighborX="-2969" custLinFactNeighborY="100000"/>
      <dgm:spPr/>
      <dgm:t>
        <a:bodyPr/>
        <a:lstStyle/>
        <a:p>
          <a:endParaRPr lang="en-US"/>
        </a:p>
      </dgm:t>
    </dgm:pt>
    <dgm:pt modelId="{6C2E1EAF-0973-4CA5-BB4C-3CA52F22BF6B}" type="pres">
      <dgm:prSet presAssocID="{2D022338-8B8E-4D19-8BC5-46D59A91036B}" presName="adorn" presStyleLbl="fgAccFollowNode1" presStyleIdx="1" presStyleCnt="3" custScaleX="142980" custScaleY="130543" custLinFactY="38023" custLinFactNeighborX="20993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B2EA7B-74E0-43A8-A75C-0911155227E9}" type="pres">
      <dgm:prSet presAssocID="{7EAB68A8-0DD4-4D07-AD6B-96095D065D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CD7229-E7B9-4BB2-B890-31D3715BAECB}" type="pres">
      <dgm:prSet presAssocID="{237BF967-4EB9-4D25-889A-1B01FC3AAE93}" presName="compNode" presStyleCnt="0"/>
      <dgm:spPr/>
    </dgm:pt>
    <dgm:pt modelId="{680212B1-E7CC-4FA3-B930-8914D50959F7}" type="pres">
      <dgm:prSet presAssocID="{237BF967-4EB9-4D25-889A-1B01FC3AAE93}" presName="childRect" presStyleLbl="bgAcc1" presStyleIdx="2" presStyleCnt="3" custScaleX="117215" custScaleY="322375" custLinFactNeighborY="-9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C5E50-D6D7-4C9E-8F57-B85132DA9E4F}" type="pres">
      <dgm:prSet presAssocID="{237BF967-4EB9-4D25-889A-1B01FC3AAE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7C92-AC3D-49FA-9E85-B38604425CDC}" type="pres">
      <dgm:prSet presAssocID="{237BF967-4EB9-4D25-889A-1B01FC3AAE93}" presName="parentRect" presStyleLbl="alignNode1" presStyleIdx="2" presStyleCnt="3" custScaleX="125112" custScaleY="108687" custLinFactY="67165" custLinFactNeighborX="2612" custLinFactNeighborY="100000"/>
      <dgm:spPr/>
      <dgm:t>
        <a:bodyPr/>
        <a:lstStyle/>
        <a:p>
          <a:endParaRPr lang="en-US"/>
        </a:p>
      </dgm:t>
    </dgm:pt>
    <dgm:pt modelId="{BF146D13-0E89-4AFE-8766-E2783CEEDC54}" type="pres">
      <dgm:prSet presAssocID="{237BF967-4EB9-4D25-889A-1B01FC3AAE93}" presName="adorn" presStyleLbl="fgAccFollowNode1" presStyleIdx="2" presStyleCnt="3" custScaleX="142980" custScaleY="130543" custLinFactY="35033" custLinFactNeighborX="12963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66C6440-53D0-4F31-B098-C87107E5B8EF}" srcId="{30FEBD4C-3463-4719-A432-FEEA4B9802D3}" destId="{CE5D7498-B32B-40CD-966C-D6AE425DD6CA}" srcOrd="7" destOrd="0" parTransId="{CD4F905F-391D-4435-A158-0A69ECA3A3C9}" sibTransId="{00C566D8-33C4-4460-A955-D79AE183E82F}"/>
    <dgm:cxn modelId="{E0424EEB-9FE3-4DC0-8372-CF614D2F5C56}" type="presOf" srcId="{237BF967-4EB9-4D25-889A-1B01FC3AAE93}" destId="{F23C5E50-D6D7-4C9E-8F57-B85132DA9E4F}" srcOrd="0" destOrd="0" presId="urn:microsoft.com/office/officeart/2005/8/layout/bList2#8"/>
    <dgm:cxn modelId="{9E6A8BD5-A8AC-43AA-A123-33C34FFB8386}" srcId="{30FEBD4C-3463-4719-A432-FEEA4B9802D3}" destId="{6BE0C595-A47E-4D63-9084-AA2C555D453F}" srcOrd="5" destOrd="0" parTransId="{439B9F9C-4845-47C2-8DED-F0FB58D01848}" sibTransId="{AC7BCD22-85B0-461B-B409-C4B9E9647950}"/>
    <dgm:cxn modelId="{7F081D1E-EA93-4044-A1E9-A34C880486F2}" type="presOf" srcId="{30FEBD4C-3463-4719-A432-FEEA4B9802D3}" destId="{0ED64C90-6CE0-4176-BF90-B1635FA7C855}" srcOrd="0" destOrd="0" presId="urn:microsoft.com/office/officeart/2005/8/layout/bList2#8"/>
    <dgm:cxn modelId="{14361EE4-C13B-4D50-9CFD-CCC63D40E58B}" type="presOf" srcId="{99AE8306-96D7-498B-B120-0DEF7232FDE4}" destId="{B1661DCC-CB38-4416-8A64-0290E3BB1128}" srcOrd="0" destOrd="1" presId="urn:microsoft.com/office/officeart/2005/8/layout/bList2#8"/>
    <dgm:cxn modelId="{9B65B62F-6705-46E1-9E51-178F1D8B74F7}" srcId="{B51AB9F1-358D-41AF-B594-C58CAF1140EB}" destId="{6617E348-B1EA-449B-880D-8A2058376B62}" srcOrd="2" destOrd="0" parTransId="{08E9FB68-239D-4EF2-9C2F-D007A0547067}" sibTransId="{D2140AF2-B755-4960-A0E6-2C8DDF60E0EC}"/>
    <dgm:cxn modelId="{34EFEA17-69F9-40E0-9DC9-E2ABCE0C008C}" srcId="{90285376-FD6A-4BFA-8DE1-6EAD280071C5}" destId="{B9A5C92A-3DED-4EC9-A039-011ADA5307B0}" srcOrd="0" destOrd="0" parTransId="{AECA8062-4851-4F57-971A-A086343245DA}" sibTransId="{D3775346-1945-46F0-B088-734B50EA3195}"/>
    <dgm:cxn modelId="{3C30F244-884F-4F14-8F9A-819940BC80FA}" type="presOf" srcId="{6617E348-B1EA-449B-880D-8A2058376B62}" destId="{680212B1-E7CC-4FA3-B930-8914D50959F7}" srcOrd="0" destOrd="10" presId="urn:microsoft.com/office/officeart/2005/8/layout/bList2#8"/>
    <dgm:cxn modelId="{F7C6F21F-013F-42A6-8E7E-6443687A6D94}" srcId="{B304B0D5-3143-48BD-8132-84A1F27ABA45}" destId="{272FDA77-95F3-47D6-A71B-8AC8FC397992}" srcOrd="0" destOrd="0" parTransId="{3DA81762-4D08-40AE-B009-5B59A172E066}" sibTransId="{C8D3C930-D1BD-422A-A5FD-CDD1CDAFA79F}"/>
    <dgm:cxn modelId="{80E79E38-26DE-4A3D-8BB9-8EC15375AE32}" srcId="{0F405202-386E-4179-AA7F-4AB8C21EA325}" destId="{4557FF6D-1A0D-4B89-BA0C-759D79EAB97A}" srcOrd="2" destOrd="0" parTransId="{C7FF67D8-F60A-40DA-B440-7EB59E4E79DA}" sibTransId="{3DBD864A-826D-4CBA-8E6D-8827A9A04CC0}"/>
    <dgm:cxn modelId="{4903511C-ED49-4BD2-96BA-730622D40223}" type="presOf" srcId="{30FEBD4C-3463-4719-A432-FEEA4B9802D3}" destId="{8C6AF811-3CEE-49E4-9B88-B1337A5A165B}" srcOrd="1" destOrd="0" presId="urn:microsoft.com/office/officeart/2005/8/layout/bList2#8"/>
    <dgm:cxn modelId="{E57983D2-7A85-4136-AD47-52DC9FD6F755}" type="presOf" srcId="{7D50CC6B-D2A1-448C-B4B8-3FE0239105CE}" destId="{680212B1-E7CC-4FA3-B930-8914D50959F7}" srcOrd="0" destOrd="13" presId="urn:microsoft.com/office/officeart/2005/8/layout/bList2#8"/>
    <dgm:cxn modelId="{E30232A5-6064-4BD1-BE9B-B5D8C7174257}" type="presOf" srcId="{D32A48E0-48C6-4FF7-8279-28ED0E864F17}" destId="{26D6BD82-5517-4409-B728-88975F986A85}" srcOrd="0" destOrd="11" presId="urn:microsoft.com/office/officeart/2005/8/layout/bList2#8"/>
    <dgm:cxn modelId="{D8B0E9D2-8F44-4762-8A07-E0EFCDFDC6CA}" type="presOf" srcId="{B51AB9F1-358D-41AF-B594-C58CAF1140EB}" destId="{680212B1-E7CC-4FA3-B930-8914D50959F7}" srcOrd="0" destOrd="7" presId="urn:microsoft.com/office/officeart/2005/8/layout/bList2#8"/>
    <dgm:cxn modelId="{E8C19FED-1023-47E3-AEDF-EBB44926071B}" type="presOf" srcId="{9D39F404-74D5-455D-9F70-B5439F97FE64}" destId="{680212B1-E7CC-4FA3-B930-8914D50959F7}" srcOrd="0" destOrd="6" presId="urn:microsoft.com/office/officeart/2005/8/layout/bList2#8"/>
    <dgm:cxn modelId="{CA6067E9-5B6F-42E9-AC9B-400F49228D14}" srcId="{BA2E732A-789C-4D2B-A9D8-913F4C49B58F}" destId="{543131B8-85AD-4711-9179-874620E6CDC9}" srcOrd="0" destOrd="0" parTransId="{19AE334C-E456-4E4A-B2D2-FE143B82E0C4}" sibTransId="{30CB142E-00F5-4733-ADE0-D37D75DDC08D}"/>
    <dgm:cxn modelId="{F3E24489-178C-4C04-8449-0936FEBD0967}" srcId="{B304B0D5-3143-48BD-8132-84A1F27ABA45}" destId="{D32A48E0-48C6-4FF7-8279-28ED0E864F17}" srcOrd="4" destOrd="0" parTransId="{822EEDD1-CEDE-485B-8CD9-D3DD2B82DE92}" sibTransId="{7BD915BE-D3E4-4543-861C-B2B63410826A}"/>
    <dgm:cxn modelId="{CCBCA205-03D0-4DA6-A2A9-E0FE79835270}" srcId="{237BF967-4EB9-4D25-889A-1B01FC3AAE93}" destId="{9D39F404-74D5-455D-9F70-B5439F97FE64}" srcOrd="6" destOrd="0" parTransId="{3CDA695A-9D0D-4145-BDBE-D316369F4D27}" sibTransId="{9BDC26F1-F59D-4D12-8E3C-D67B7BFE1C27}"/>
    <dgm:cxn modelId="{DF44AAEA-8FB4-43E8-9C6C-074D69088353}" type="presOf" srcId="{FF90F2DC-57E0-4DAE-819E-76995231EC87}" destId="{680212B1-E7CC-4FA3-B930-8914D50959F7}" srcOrd="0" destOrd="0" presId="urn:microsoft.com/office/officeart/2005/8/layout/bList2#8"/>
    <dgm:cxn modelId="{B64D2332-A317-4339-A00F-FA8CFF8CA303}" type="presOf" srcId="{27D776AB-9F54-4999-B619-BCFEF1D32C3F}" destId="{B1661DCC-CB38-4416-8A64-0290E3BB1128}" srcOrd="0" destOrd="2" presId="urn:microsoft.com/office/officeart/2005/8/layout/bList2#8"/>
    <dgm:cxn modelId="{0E8470F3-87CD-4E46-A480-3D1E6E2C9368}" type="presOf" srcId="{DB4CB195-61BD-43E7-8B38-5D370F35025F}" destId="{4ECEDDA2-72B6-4307-8BDF-7105C15718E8}" srcOrd="0" destOrd="0" presId="urn:microsoft.com/office/officeart/2005/8/layout/bList2#8"/>
    <dgm:cxn modelId="{551531C6-E7C0-4A14-B11C-F31234658EC4}" srcId="{237BF967-4EB9-4D25-889A-1B01FC3AAE93}" destId="{C51BB675-71C6-46E2-AAFA-079BBF6B5C68}" srcOrd="1" destOrd="0" parTransId="{CF5B1F89-71C9-433C-8D88-CDD2E8E89EC1}" sibTransId="{D0E5402A-BD87-4BA7-A5EC-6BDA01B86746}"/>
    <dgm:cxn modelId="{03C0DD83-1A16-4F2E-A739-16A1F32932B3}" srcId="{30FEBD4C-3463-4719-A432-FEEA4B9802D3}" destId="{5F5733F0-2233-4313-AC1C-A97575753853}" srcOrd="4" destOrd="0" parTransId="{359D0F6B-3E24-4FA1-901D-8464A1510248}" sibTransId="{60378351-690B-48E7-BA04-D027F4BFFF29}"/>
    <dgm:cxn modelId="{98BA25F7-FB6D-4E89-8F3E-382C29D714DF}" srcId="{B51AB9F1-358D-41AF-B594-C58CAF1140EB}" destId="{F8321718-D2A4-4D12-B8D3-84052B649F07}" srcOrd="1" destOrd="0" parTransId="{00F950E7-EF23-4834-BC84-4BBCEACC0147}" sibTransId="{4499035B-6A41-4CFC-9F31-37E245DAF220}"/>
    <dgm:cxn modelId="{A213C540-FD62-4FF9-9DA0-6AE70FA5BF0C}" type="presOf" srcId="{70D74D7C-57EA-43C8-A00E-18C1B42948E3}" destId="{680212B1-E7CC-4FA3-B930-8914D50959F7}" srcOrd="0" destOrd="20" presId="urn:microsoft.com/office/officeart/2005/8/layout/bList2#8"/>
    <dgm:cxn modelId="{7DB14024-0853-4063-B33B-838024DDEF6E}" srcId="{237BF967-4EB9-4D25-889A-1B01FC3AAE93}" destId="{B51AB9F1-358D-41AF-B594-C58CAF1140EB}" srcOrd="7" destOrd="0" parTransId="{B2FC276F-5992-422B-AB44-3AE118535C64}" sibTransId="{B18950BE-08F5-42E3-9938-7AC9CB5F3080}"/>
    <dgm:cxn modelId="{15EBECCC-0139-402D-9B86-6432E5FE4307}" srcId="{237BF967-4EB9-4D25-889A-1B01FC3AAE93}" destId="{410F22C7-AE75-4F45-95E7-CFCC6A68BCAA}" srcOrd="5" destOrd="0" parTransId="{EE5C8875-EA46-4D38-BDC5-9481B28F1682}" sibTransId="{1D44ED71-E5B6-44E2-A34F-1BCF6AA4406D}"/>
    <dgm:cxn modelId="{0ED4E725-ADF3-40A2-88A1-E372A2F8BA88}" type="presOf" srcId="{6BE0C595-A47E-4D63-9084-AA2C555D453F}" destId="{B1661DCC-CB38-4416-8A64-0290E3BB1128}" srcOrd="0" destOrd="5" presId="urn:microsoft.com/office/officeart/2005/8/layout/bList2#8"/>
    <dgm:cxn modelId="{DFD52A0B-D74E-447C-A2B1-B4FE8E5A740C}" type="presOf" srcId="{2A37B320-0237-498E-9084-1F425CFC7DD8}" destId="{26D6BD82-5517-4409-B728-88975F986A85}" srcOrd="0" destOrd="10" presId="urn:microsoft.com/office/officeart/2005/8/layout/bList2#8"/>
    <dgm:cxn modelId="{F1CF2937-ACA3-4FCC-B04F-1601236F0B80}" type="presOf" srcId="{F8321718-D2A4-4D12-B8D3-84052B649F07}" destId="{680212B1-E7CC-4FA3-B930-8914D50959F7}" srcOrd="0" destOrd="9" presId="urn:microsoft.com/office/officeart/2005/8/layout/bList2#8"/>
    <dgm:cxn modelId="{CB899A16-02F1-4251-BDD5-21D3459E3EA2}" srcId="{BA2E732A-789C-4D2B-A9D8-913F4C49B58F}" destId="{7D50CC6B-D2A1-448C-B4B8-3FE0239105CE}" srcOrd="1" destOrd="0" parTransId="{E3C2B74A-6692-4B46-ADBD-3D18B671A1CB}" sibTransId="{E593FDCC-E92B-4F98-A4BF-EA160026957A}"/>
    <dgm:cxn modelId="{02DE81C2-83ED-4D9E-9F6D-3B204903C982}" type="presOf" srcId="{0C1AE970-890E-4D3E-B58F-6229E97E9D1A}" destId="{680212B1-E7CC-4FA3-B930-8914D50959F7}" srcOrd="0" destOrd="3" presId="urn:microsoft.com/office/officeart/2005/8/layout/bList2#8"/>
    <dgm:cxn modelId="{8D2C11FB-1AAF-4194-BB84-D2827F0E53E1}" type="presOf" srcId="{C65F46D9-C3F8-4B7C-85E0-4D4F71948301}" destId="{680212B1-E7CC-4FA3-B930-8914D50959F7}" srcOrd="0" destOrd="18" presId="urn:microsoft.com/office/officeart/2005/8/layout/bList2#8"/>
    <dgm:cxn modelId="{25062D17-A323-43A0-B043-15FC6F36D0B7}" type="presOf" srcId="{D1A82D04-9E43-4130-A560-E6079DED8D23}" destId="{680212B1-E7CC-4FA3-B930-8914D50959F7}" srcOrd="0" destOrd="21" presId="urn:microsoft.com/office/officeart/2005/8/layout/bList2#8"/>
    <dgm:cxn modelId="{8ECD644C-8961-4BF8-B886-D99D2F0E6A17}" type="presOf" srcId="{5F5733F0-2233-4313-AC1C-A97575753853}" destId="{B1661DCC-CB38-4416-8A64-0290E3BB1128}" srcOrd="0" destOrd="4" presId="urn:microsoft.com/office/officeart/2005/8/layout/bList2#8"/>
    <dgm:cxn modelId="{6DFF27D2-9666-4C7F-A12F-479F78790661}" srcId="{2D022338-8B8E-4D19-8BC5-46D59A91036B}" destId="{B304B0D5-3143-48BD-8132-84A1F27ABA45}" srcOrd="1" destOrd="0" parTransId="{87D79F24-E13C-4904-90EE-28062F8220BA}" sibTransId="{9FFB7606-F4C3-49CC-94C5-1510DF03E07D}"/>
    <dgm:cxn modelId="{72D826CC-5685-4D4B-9158-B0B2FE98BB3C}" type="presOf" srcId="{0FFEAA3E-19CF-4431-ACC1-34899CB0350D}" destId="{26D6BD82-5517-4409-B728-88975F986A85}" srcOrd="0" destOrd="2" presId="urn:microsoft.com/office/officeart/2005/8/layout/bList2#8"/>
    <dgm:cxn modelId="{C168F217-8AAE-448A-A3F9-90AD4ED8A5FD}" srcId="{237BF967-4EB9-4D25-889A-1B01FC3AAE93}" destId="{90285376-FD6A-4BFA-8DE1-6EAD280071C5}" srcOrd="9" destOrd="0" parTransId="{E3366BB6-BA30-44D3-999D-913D516BAFB4}" sibTransId="{84E57E45-5E88-4228-BAAB-59C2C4011D9A}"/>
    <dgm:cxn modelId="{04011C06-C1A8-4CBA-895A-4624F2B3088F}" type="presOf" srcId="{237BF967-4EB9-4D25-889A-1B01FC3AAE93}" destId="{D77A7C92-AC3D-49FA-9E85-B38604425CDC}" srcOrd="1" destOrd="0" presId="urn:microsoft.com/office/officeart/2005/8/layout/bList2#8"/>
    <dgm:cxn modelId="{317D57A0-7C25-4BD0-B402-2398143B050F}" type="presOf" srcId="{BA2E732A-789C-4D2B-A9D8-913F4C49B58F}" destId="{680212B1-E7CC-4FA3-B930-8914D50959F7}" srcOrd="0" destOrd="11" presId="urn:microsoft.com/office/officeart/2005/8/layout/bList2#8"/>
    <dgm:cxn modelId="{53A185C5-5DD3-4D70-940E-936D3B498012}" srcId="{30FEBD4C-3463-4719-A432-FEEA4B9802D3}" destId="{27D776AB-9F54-4999-B619-BCFEF1D32C3F}" srcOrd="2" destOrd="0" parTransId="{211D00F5-C9B2-4E06-ACAB-D7A07DCC41BA}" sibTransId="{203FE9FE-CFB3-4B10-A972-A1C02250A372}"/>
    <dgm:cxn modelId="{BC4D88AE-4C4A-4EB0-B267-AFC02364B555}" type="presOf" srcId="{516D51DC-FD3C-4961-8DB1-55BBCAE97249}" destId="{B1661DCC-CB38-4416-8A64-0290E3BB1128}" srcOrd="0" destOrd="0" presId="urn:microsoft.com/office/officeart/2005/8/layout/bList2#8"/>
    <dgm:cxn modelId="{166F0DA3-F736-4416-A75F-9766061580BF}" type="presOf" srcId="{BF0EFAA6-DBCC-4381-A579-044FA5EBF39B}" destId="{26D6BD82-5517-4409-B728-88975F986A85}" srcOrd="0" destOrd="5" presId="urn:microsoft.com/office/officeart/2005/8/layout/bList2#8"/>
    <dgm:cxn modelId="{B65C1055-0CCE-40F5-8864-5862D1339A69}" srcId="{237BF967-4EB9-4D25-889A-1B01FC3AAE93}" destId="{70D74D7C-57EA-43C8-A00E-18C1B42948E3}" srcOrd="11" destOrd="0" parTransId="{3F3814C6-54DD-4A5F-AFC4-DE84E06F03FE}" sibTransId="{F2444EE9-F7F6-446E-BBC9-F5F3FCA77C37}"/>
    <dgm:cxn modelId="{93FD1C48-CFF5-411C-A822-835966AF4C92}" type="presOf" srcId="{B304B0D5-3143-48BD-8132-84A1F27ABA45}" destId="{26D6BD82-5517-4409-B728-88975F986A85}" srcOrd="0" destOrd="6" presId="urn:microsoft.com/office/officeart/2005/8/layout/bList2#8"/>
    <dgm:cxn modelId="{1D3CD843-6F8F-4960-9C63-A86FC0AA8816}" srcId="{0F405202-386E-4179-AA7F-4AB8C21EA325}" destId="{4CEED3D1-FDF3-41ED-9A00-0F24A30699CF}" srcOrd="0" destOrd="0" parTransId="{D4D58536-3AB6-4A40-80BF-DC0A1A7B09F3}" sibTransId="{4C65D049-4E4A-4BE0-9F2E-38651B442D31}"/>
    <dgm:cxn modelId="{62C7C3B4-B953-40FF-8D1D-42C6AF235D8D}" type="presOf" srcId="{410F22C7-AE75-4F45-95E7-CFCC6A68BCAA}" destId="{680212B1-E7CC-4FA3-B930-8914D50959F7}" srcOrd="0" destOrd="5" presId="urn:microsoft.com/office/officeart/2005/8/layout/bList2#8"/>
    <dgm:cxn modelId="{14EACF62-2B35-49C6-9D1A-1B996C1A517F}" type="presOf" srcId="{4557FF6D-1A0D-4B89-BA0C-759D79EAB97A}" destId="{26D6BD82-5517-4409-B728-88975F986A85}" srcOrd="0" destOrd="3" presId="urn:microsoft.com/office/officeart/2005/8/layout/bList2#8"/>
    <dgm:cxn modelId="{3BDC493A-A594-4113-8C5F-C47CB03F6888}" type="presOf" srcId="{FEBFB5D9-2D7B-4475-BFA3-7930C37D2767}" destId="{680212B1-E7CC-4FA3-B930-8914D50959F7}" srcOrd="0" destOrd="19" presId="urn:microsoft.com/office/officeart/2005/8/layout/bList2#8"/>
    <dgm:cxn modelId="{340ECB62-316F-49B2-9F3E-F1B9D348BD13}" srcId="{90285376-FD6A-4BFA-8DE1-6EAD280071C5}" destId="{C65F46D9-C3F8-4B7C-85E0-4D4F71948301}" srcOrd="3" destOrd="0" parTransId="{E0A2F2D7-6721-4488-A870-A66401929BB4}" sibTransId="{2BC44A14-A886-4EE9-9BB0-1AD7B00AD8B2}"/>
    <dgm:cxn modelId="{1FC88F02-3B2F-4B3F-B525-76A3AC9B7560}" srcId="{B304B0D5-3143-48BD-8132-84A1F27ABA45}" destId="{51D5C08A-4C4E-44AA-8219-761184D42F6D}" srcOrd="2" destOrd="0" parTransId="{5A209796-B8E9-4CFA-B239-6B934C0829A5}" sibTransId="{66FD6786-6179-4B7B-9A16-7C14B90B2618}"/>
    <dgm:cxn modelId="{4C6B6AEB-254C-48B0-A359-83AA84DCA091}" srcId="{DB4CB195-61BD-43E7-8B38-5D370F35025F}" destId="{237BF967-4EB9-4D25-889A-1B01FC3AAE93}" srcOrd="2" destOrd="0" parTransId="{4CC3C18A-6B7E-4C4C-B3D7-B8F23CCDE9A6}" sibTransId="{D5C0E697-4F41-455F-BDCD-C7981C73631D}"/>
    <dgm:cxn modelId="{BAB0362D-94E4-4F34-BAB5-88F1C1F745E4}" srcId="{90285376-FD6A-4BFA-8DE1-6EAD280071C5}" destId="{084C04B6-A6B1-411D-84BE-5C63FC1222FB}" srcOrd="2" destOrd="0" parTransId="{3FE0D977-EAAC-4A07-8EF3-CD7FBC8986E8}" sibTransId="{41F4FAEC-A3AE-49CB-A240-687F7E22B13D}"/>
    <dgm:cxn modelId="{496B7E57-151D-46F7-AB57-45B8D4960A20}" type="presOf" srcId="{B415B59B-4697-4295-8270-42A02ADB935E}" destId="{B1661DCC-CB38-4416-8A64-0290E3BB1128}" srcOrd="0" destOrd="3" presId="urn:microsoft.com/office/officeart/2005/8/layout/bList2#8"/>
    <dgm:cxn modelId="{4619CE33-31A4-4699-9CA3-11649E2BA00D}" srcId="{B304B0D5-3143-48BD-8132-84A1F27ABA45}" destId="{AC0736E4-245A-4A5F-9734-4651D52ECC93}" srcOrd="1" destOrd="0" parTransId="{0BD94DAC-06D6-4AE4-BCB2-A069AE843AE2}" sibTransId="{FAA29A9A-C870-4026-8BB0-CA7ABF4304B8}"/>
    <dgm:cxn modelId="{346B30C5-30A3-428C-8F05-53338AFAF8BF}" type="presOf" srcId="{B2CD6A07-3706-452D-AB21-2F3307810813}" destId="{680212B1-E7CC-4FA3-B930-8914D50959F7}" srcOrd="0" destOrd="16" presId="urn:microsoft.com/office/officeart/2005/8/layout/bList2#8"/>
    <dgm:cxn modelId="{3E08864E-D3F3-4494-8187-4B52ADCEDFBF}" srcId="{B51AB9F1-358D-41AF-B594-C58CAF1140EB}" destId="{EE48669F-B939-4AB4-8C5D-B61B8168F7E1}" srcOrd="0" destOrd="0" parTransId="{EECA7433-47DE-4D89-9F2C-EDFBC7DEDC03}" sibTransId="{D0E7E906-485B-40B0-9560-A5FA340DA5D3}"/>
    <dgm:cxn modelId="{DD1BEE71-A230-4FD7-B0BA-A36A07B88EEF}" srcId="{237BF967-4EB9-4D25-889A-1B01FC3AAE93}" destId="{FEBFB5D9-2D7B-4475-BFA3-7930C37D2767}" srcOrd="10" destOrd="0" parTransId="{06F964F3-926A-4244-B6F5-E754989CEDF0}" sibTransId="{9D9AD3B1-C789-48BC-B5D1-7151B2B2AB3B}"/>
    <dgm:cxn modelId="{3E745F04-71F8-4CDF-8290-C2095AB25CDA}" type="presOf" srcId="{90285376-FD6A-4BFA-8DE1-6EAD280071C5}" destId="{680212B1-E7CC-4FA3-B930-8914D50959F7}" srcOrd="0" destOrd="14" presId="urn:microsoft.com/office/officeart/2005/8/layout/bList2#8"/>
    <dgm:cxn modelId="{B6A3C4CD-A3EC-42AC-A7CB-13BC28BD42FC}" type="presOf" srcId="{3923A05D-C2B9-4802-955A-CAAA121103CD}" destId="{699EBA39-7F31-4C62-8E89-76AED75429C2}" srcOrd="0" destOrd="0" presId="urn:microsoft.com/office/officeart/2005/8/layout/bList2#8"/>
    <dgm:cxn modelId="{414C076F-9234-4415-A2F5-97C8ECA13010}" srcId="{B304B0D5-3143-48BD-8132-84A1F27ABA45}" destId="{A398C02A-237D-43BD-8EA8-1C1AF516EFA1}" srcOrd="6" destOrd="0" parTransId="{FD0621FE-B833-458B-B81D-EA5576265B5F}" sibTransId="{A363BE9C-5351-44F9-A5C4-0F88F18F149F}"/>
    <dgm:cxn modelId="{C84AECCF-BE26-49DB-BBF9-5F995F8D1A08}" srcId="{237BF967-4EB9-4D25-889A-1B01FC3AAE93}" destId="{BA2E732A-789C-4D2B-A9D8-913F4C49B58F}" srcOrd="8" destOrd="0" parTransId="{A5AD9037-4A4C-447E-A516-9F7CF594C6D3}" sibTransId="{591A1280-7CF8-4533-8837-22F19C1BFB49}"/>
    <dgm:cxn modelId="{3B2BF5F0-22F5-4031-AD2F-A2FA3D0EE665}" type="presOf" srcId="{C51BB675-71C6-46E2-AAFA-079BBF6B5C68}" destId="{680212B1-E7CC-4FA3-B930-8914D50959F7}" srcOrd="0" destOrd="1" presId="urn:microsoft.com/office/officeart/2005/8/layout/bList2#8"/>
    <dgm:cxn modelId="{ECE2A9F1-8D3C-43E0-A227-C88E77917475}" srcId="{0F405202-386E-4179-AA7F-4AB8C21EA325}" destId="{F30FD502-FCF5-4600-8611-46E3A28B6E46}" srcOrd="3" destOrd="0" parTransId="{85ABECC9-7FBB-4D40-9E9E-FA0A11447529}" sibTransId="{62E66683-02B1-4C8B-AD82-E7AD599D74D0}"/>
    <dgm:cxn modelId="{80AB2141-8780-48B2-BFF3-AFA24FC14773}" type="presOf" srcId="{AC0736E4-245A-4A5F-9734-4651D52ECC93}" destId="{26D6BD82-5517-4409-B728-88975F986A85}" srcOrd="0" destOrd="8" presId="urn:microsoft.com/office/officeart/2005/8/layout/bList2#8"/>
    <dgm:cxn modelId="{9B750F1D-41B7-4174-BA07-9AD135D49B27}" srcId="{237BF967-4EB9-4D25-889A-1B01FC3AAE93}" destId="{7E28D3CA-F94C-490D-80E9-CCC617C07AF2}" srcOrd="2" destOrd="0" parTransId="{2F0ECFC1-F9E0-470E-8FFC-8AA04DC4F2D0}" sibTransId="{9F8C412B-85E7-4529-B93E-A1D5C0DD2EA5}"/>
    <dgm:cxn modelId="{2BC53E3A-FDC4-4AA3-B9DC-8CF94C0A695C}" type="presOf" srcId="{4CEED3D1-FDF3-41ED-9A00-0F24A30699CF}" destId="{26D6BD82-5517-4409-B728-88975F986A85}" srcOrd="0" destOrd="1" presId="urn:microsoft.com/office/officeart/2005/8/layout/bList2#8"/>
    <dgm:cxn modelId="{FD6A22D1-A428-428B-89B3-FE1E30753BC7}" srcId="{B304B0D5-3143-48BD-8132-84A1F27ABA45}" destId="{2A37B320-0237-498E-9084-1F425CFC7DD8}" srcOrd="3" destOrd="0" parTransId="{AD5A165F-BC00-40FE-8EF3-CFAAC5969C55}" sibTransId="{982B4BE8-910A-4FD9-8376-3C7FA3315702}"/>
    <dgm:cxn modelId="{0FE638E3-F0E3-491C-81B8-1487CF76183B}" srcId="{DB4CB195-61BD-43E7-8B38-5D370F35025F}" destId="{2D022338-8B8E-4D19-8BC5-46D59A91036B}" srcOrd="1" destOrd="0" parTransId="{495B95A8-890C-4435-A885-538919E4A0F1}" sibTransId="{7EAB68A8-0DD4-4D07-AD6B-96095D065D5C}"/>
    <dgm:cxn modelId="{A1CE4635-0F12-4997-A543-2F3C9BBA026B}" srcId="{30FEBD4C-3463-4719-A432-FEEA4B9802D3}" destId="{516D51DC-FD3C-4961-8DB1-55BBCAE97249}" srcOrd="0" destOrd="0" parTransId="{93016D87-083B-4837-BDF8-E846A39F86A8}" sibTransId="{03AF0370-E19E-498B-B7F9-28911353E4B1}"/>
    <dgm:cxn modelId="{63A6824F-B1AF-4E34-A0C6-BDE9AC12212C}" srcId="{2D022338-8B8E-4D19-8BC5-46D59A91036B}" destId="{0F405202-386E-4179-AA7F-4AB8C21EA325}" srcOrd="0" destOrd="0" parTransId="{0566E5E5-61D3-4138-9761-030B1D412064}" sibTransId="{01C84443-C79C-4788-8CAC-36A71235FF35}"/>
    <dgm:cxn modelId="{AC3FD2AA-2C9F-4F3B-8736-756558A6D7B0}" type="presOf" srcId="{51D5C08A-4C4E-44AA-8219-761184D42F6D}" destId="{26D6BD82-5517-4409-B728-88975F986A85}" srcOrd="0" destOrd="9" presId="urn:microsoft.com/office/officeart/2005/8/layout/bList2#8"/>
    <dgm:cxn modelId="{963C967F-62E5-4677-AECD-90EBF4872896}" srcId="{90285376-FD6A-4BFA-8DE1-6EAD280071C5}" destId="{B2CD6A07-3706-452D-AB21-2F3307810813}" srcOrd="1" destOrd="0" parTransId="{E7A0720C-320A-42BA-9853-F54629EF5D98}" sibTransId="{E7E950DD-2E1F-489A-AAB8-A08D9AE348EA}"/>
    <dgm:cxn modelId="{9C9060DD-7C1E-40A6-A747-9411B21361B3}" srcId="{B304B0D5-3143-48BD-8132-84A1F27ABA45}" destId="{B49F6D1C-C4A9-4343-ADB1-0C116932E10D}" srcOrd="5" destOrd="0" parTransId="{608BB93A-B94F-4248-8E79-9C9033CAAAF5}" sibTransId="{12B99955-76D4-46D3-9055-3BBAAC7C03DF}"/>
    <dgm:cxn modelId="{1A3647A1-7E49-425D-B41A-0421AC0DFC0C}" type="presOf" srcId="{CE5D7498-B32B-40CD-966C-D6AE425DD6CA}" destId="{B1661DCC-CB38-4416-8A64-0290E3BB1128}" srcOrd="0" destOrd="7" presId="urn:microsoft.com/office/officeart/2005/8/layout/bList2#8"/>
    <dgm:cxn modelId="{DE5A88A1-7434-4924-AE5F-D33B8CD9E1B5}" srcId="{237BF967-4EB9-4D25-889A-1B01FC3AAE93}" destId="{0C1AE970-890E-4D3E-B58F-6229E97E9D1A}" srcOrd="3" destOrd="0" parTransId="{CE1F5DC6-4CC4-4EEB-AEF9-920454C294E7}" sibTransId="{6B5CD93C-D0B5-4B76-B0CD-B212E8EF64BC}"/>
    <dgm:cxn modelId="{1F8C13F9-FB22-419B-A677-F4AF8FBA1C40}" type="presOf" srcId="{543131B8-85AD-4711-9179-874620E6CDC9}" destId="{680212B1-E7CC-4FA3-B930-8914D50959F7}" srcOrd="0" destOrd="12" presId="urn:microsoft.com/office/officeart/2005/8/layout/bList2#8"/>
    <dgm:cxn modelId="{88161E9D-D7EB-4B4B-9440-64BD39135DD5}" type="presOf" srcId="{A398C02A-237D-43BD-8EA8-1C1AF516EFA1}" destId="{26D6BD82-5517-4409-B728-88975F986A85}" srcOrd="0" destOrd="13" presId="urn:microsoft.com/office/officeart/2005/8/layout/bList2#8"/>
    <dgm:cxn modelId="{0EA5B30B-52C7-4E71-BB8D-F947871AAE8B}" type="presOf" srcId="{084C04B6-A6B1-411D-84BE-5C63FC1222FB}" destId="{680212B1-E7CC-4FA3-B930-8914D50959F7}" srcOrd="0" destOrd="17" presId="urn:microsoft.com/office/officeart/2005/8/layout/bList2#8"/>
    <dgm:cxn modelId="{045BDCF5-4ABF-47D2-8122-05A1B3A2DE20}" srcId="{237BF967-4EB9-4D25-889A-1B01FC3AAE93}" destId="{FF90F2DC-57E0-4DAE-819E-76995231EC87}" srcOrd="0" destOrd="0" parTransId="{EADE4833-ECFF-4A10-B893-22E0103F15CD}" sibTransId="{100D77FE-B4C8-40C7-A286-D947A4A040F6}"/>
    <dgm:cxn modelId="{488F42B1-0F70-40EC-B6E1-79A00316FD65}" type="presOf" srcId="{0F405202-386E-4179-AA7F-4AB8C21EA325}" destId="{26D6BD82-5517-4409-B728-88975F986A85}" srcOrd="0" destOrd="0" presId="urn:microsoft.com/office/officeart/2005/8/layout/bList2#8"/>
    <dgm:cxn modelId="{567599A2-E71D-4EFE-A3C6-625383DE8EE9}" type="presOf" srcId="{B9A5C92A-3DED-4EC9-A039-011ADA5307B0}" destId="{680212B1-E7CC-4FA3-B930-8914D50959F7}" srcOrd="0" destOrd="15" presId="urn:microsoft.com/office/officeart/2005/8/layout/bList2#8"/>
    <dgm:cxn modelId="{88E10AC7-D483-4395-BEEC-66ACB460CCB3}" srcId="{0F405202-386E-4179-AA7F-4AB8C21EA325}" destId="{0FFEAA3E-19CF-4431-ACC1-34899CB0350D}" srcOrd="1" destOrd="0" parTransId="{1AB7E044-C48A-4DD6-9C2D-0D276E2E5784}" sibTransId="{0318881B-ABD5-4770-B9DC-3EC20FF166D6}"/>
    <dgm:cxn modelId="{B6AA644A-4F95-48D3-8636-19A9E46C74AF}" srcId="{237BF967-4EB9-4D25-889A-1B01FC3AAE93}" destId="{1ACDF63E-7423-4926-BA9D-0D0BFF52A2C9}" srcOrd="4" destOrd="0" parTransId="{07DBC76A-B045-4675-AACB-1CFC92ED4DD6}" sibTransId="{D16B1940-3E8A-4B45-AFD8-36194D2D7940}"/>
    <dgm:cxn modelId="{8833F34E-1939-412D-825F-1444D96B2CC5}" srcId="{30FEBD4C-3463-4719-A432-FEEA4B9802D3}" destId="{B415B59B-4697-4295-8270-42A02ADB935E}" srcOrd="3" destOrd="0" parTransId="{D1D5804F-BFA6-48E3-B20D-88D8EAAA7458}" sibTransId="{B0EADA95-D673-49BA-8978-2CBB22F94793}"/>
    <dgm:cxn modelId="{A82B95BC-1C2F-43C3-94C5-2272B4DB1126}" type="presOf" srcId="{9ED7AECE-94A2-4432-85F5-962DB702D9D2}" destId="{B1661DCC-CB38-4416-8A64-0290E3BB1128}" srcOrd="0" destOrd="6" presId="urn:microsoft.com/office/officeart/2005/8/layout/bList2#8"/>
    <dgm:cxn modelId="{D88AE5D7-D1D2-4232-950C-E12EE48826BC}" srcId="{30FEBD4C-3463-4719-A432-FEEA4B9802D3}" destId="{99AE8306-96D7-498B-B120-0DEF7232FDE4}" srcOrd="1" destOrd="0" parTransId="{88CA0008-8B3E-47EB-9E83-4067E800AB97}" sibTransId="{BCFC5AFA-8985-48BE-8129-9A7129CAF1C4}"/>
    <dgm:cxn modelId="{23F683AB-76F7-4C5F-87AD-430915B7DA07}" type="presOf" srcId="{272FDA77-95F3-47D6-A71B-8AC8FC397992}" destId="{26D6BD82-5517-4409-B728-88975F986A85}" srcOrd="0" destOrd="7" presId="urn:microsoft.com/office/officeart/2005/8/layout/bList2#8"/>
    <dgm:cxn modelId="{80F47AF1-3419-4ADD-A783-406767654673}" srcId="{237BF967-4EB9-4D25-889A-1B01FC3AAE93}" destId="{D1A82D04-9E43-4130-A560-E6079DED8D23}" srcOrd="12" destOrd="0" parTransId="{A8D2D104-BBFB-4310-BB25-A044C2024CE0}" sibTransId="{90EDCFF2-163F-4B7A-A541-BE05824EE919}"/>
    <dgm:cxn modelId="{D4362E81-49BB-4B2E-8F8C-D99A287427D8}" srcId="{0F405202-386E-4179-AA7F-4AB8C21EA325}" destId="{BF0EFAA6-DBCC-4381-A579-044FA5EBF39B}" srcOrd="4" destOrd="0" parTransId="{56BAC749-012E-4423-824F-EB7645D50943}" sibTransId="{FE22236E-E7E0-4B8F-9624-066222EA41A8}"/>
    <dgm:cxn modelId="{C3BA24F4-018F-4D58-B015-201E7CFF55C1}" type="presOf" srcId="{1ACDF63E-7423-4926-BA9D-0D0BFF52A2C9}" destId="{680212B1-E7CC-4FA3-B930-8914D50959F7}" srcOrd="0" destOrd="4" presId="urn:microsoft.com/office/officeart/2005/8/layout/bList2#8"/>
    <dgm:cxn modelId="{91FA5F61-4E84-4D9E-9498-3679347DA05C}" type="presOf" srcId="{7EAB68A8-0DD4-4D07-AD6B-96095D065D5C}" destId="{E6B2EA7B-74E0-43A8-A75C-0911155227E9}" srcOrd="0" destOrd="0" presId="urn:microsoft.com/office/officeart/2005/8/layout/bList2#8"/>
    <dgm:cxn modelId="{E3DCE470-305F-419F-B867-500073F3827D}" type="presOf" srcId="{B49F6D1C-C4A9-4343-ADB1-0C116932E10D}" destId="{26D6BD82-5517-4409-B728-88975F986A85}" srcOrd="0" destOrd="12" presId="urn:microsoft.com/office/officeart/2005/8/layout/bList2#8"/>
    <dgm:cxn modelId="{356E907C-9A76-4A36-B63C-C254D4B19241}" type="presOf" srcId="{7E28D3CA-F94C-490D-80E9-CCC617C07AF2}" destId="{680212B1-E7CC-4FA3-B930-8914D50959F7}" srcOrd="0" destOrd="2" presId="urn:microsoft.com/office/officeart/2005/8/layout/bList2#8"/>
    <dgm:cxn modelId="{A24221C6-268E-4E33-9EC6-30884E4D8E2A}" srcId="{30FEBD4C-3463-4719-A432-FEEA4B9802D3}" destId="{9ED7AECE-94A2-4432-85F5-962DB702D9D2}" srcOrd="6" destOrd="0" parTransId="{FD5D4BC5-6334-48EA-8BB1-2057DC031F36}" sibTransId="{6DF28CC0-B214-4F90-9969-3DF31ACD4250}"/>
    <dgm:cxn modelId="{D2E63C42-48DF-4D6E-A632-BB6D11CD7B43}" type="presOf" srcId="{EE48669F-B939-4AB4-8C5D-B61B8168F7E1}" destId="{680212B1-E7CC-4FA3-B930-8914D50959F7}" srcOrd="0" destOrd="8" presId="urn:microsoft.com/office/officeart/2005/8/layout/bList2#8"/>
    <dgm:cxn modelId="{3B651A11-50DF-432C-8674-57A3432C6244}" type="presOf" srcId="{2D022338-8B8E-4D19-8BC5-46D59A91036B}" destId="{738E878D-8515-4C5D-BEA4-360C04C879C7}" srcOrd="0" destOrd="0" presId="urn:microsoft.com/office/officeart/2005/8/layout/bList2#8"/>
    <dgm:cxn modelId="{BC3431CB-8727-4234-8F59-A90985326A07}" type="presOf" srcId="{F30FD502-FCF5-4600-8611-46E3A28B6E46}" destId="{26D6BD82-5517-4409-B728-88975F986A85}" srcOrd="0" destOrd="4" presId="urn:microsoft.com/office/officeart/2005/8/layout/bList2#8"/>
    <dgm:cxn modelId="{6EDFCA6A-C2CB-4699-8457-D2245D6FAEFD}" srcId="{DB4CB195-61BD-43E7-8B38-5D370F35025F}" destId="{30FEBD4C-3463-4719-A432-FEEA4B9802D3}" srcOrd="0" destOrd="0" parTransId="{EBACF551-C823-4480-B2B0-48AD5CB48F6A}" sibTransId="{3923A05D-C2B9-4802-955A-CAAA121103CD}"/>
    <dgm:cxn modelId="{855EEEE6-4710-4C86-9284-D14D08876E4F}" type="presOf" srcId="{2D022338-8B8E-4D19-8BC5-46D59A91036B}" destId="{DDD3B980-4704-4D5E-BE28-DC6E94EC263D}" srcOrd="1" destOrd="0" presId="urn:microsoft.com/office/officeart/2005/8/layout/bList2#8"/>
    <dgm:cxn modelId="{D86316C2-3F1D-4799-B8A4-1241AF03067A}" type="presParOf" srcId="{4ECEDDA2-72B6-4307-8BDF-7105C15718E8}" destId="{04E06508-8632-4EA5-BCD0-7527A352449D}" srcOrd="0" destOrd="0" presId="urn:microsoft.com/office/officeart/2005/8/layout/bList2#8"/>
    <dgm:cxn modelId="{6E2CF0F3-9189-4749-8984-5AB4DCCCCB29}" type="presParOf" srcId="{04E06508-8632-4EA5-BCD0-7527A352449D}" destId="{B1661DCC-CB38-4416-8A64-0290E3BB1128}" srcOrd="0" destOrd="0" presId="urn:microsoft.com/office/officeart/2005/8/layout/bList2#8"/>
    <dgm:cxn modelId="{BAA5163F-74C2-4CE4-9C6B-63B90E44C0D6}" type="presParOf" srcId="{04E06508-8632-4EA5-BCD0-7527A352449D}" destId="{0ED64C90-6CE0-4176-BF90-B1635FA7C855}" srcOrd="1" destOrd="0" presId="urn:microsoft.com/office/officeart/2005/8/layout/bList2#8"/>
    <dgm:cxn modelId="{565EF20D-47CA-4123-A3BC-287E593ECD52}" type="presParOf" srcId="{04E06508-8632-4EA5-BCD0-7527A352449D}" destId="{8C6AF811-3CEE-49E4-9B88-B1337A5A165B}" srcOrd="2" destOrd="0" presId="urn:microsoft.com/office/officeart/2005/8/layout/bList2#8"/>
    <dgm:cxn modelId="{A53041F3-A9D3-4B3B-9F5D-95BB679213FD}" type="presParOf" srcId="{04E06508-8632-4EA5-BCD0-7527A352449D}" destId="{CF0AB02E-7229-4813-A808-182951800784}" srcOrd="3" destOrd="0" presId="urn:microsoft.com/office/officeart/2005/8/layout/bList2#8"/>
    <dgm:cxn modelId="{6DB6B407-E6FE-489D-A56A-384F12E19E83}" type="presParOf" srcId="{4ECEDDA2-72B6-4307-8BDF-7105C15718E8}" destId="{699EBA39-7F31-4C62-8E89-76AED75429C2}" srcOrd="1" destOrd="0" presId="urn:microsoft.com/office/officeart/2005/8/layout/bList2#8"/>
    <dgm:cxn modelId="{955D4431-0AA7-4C13-B4D7-F7EC32C0B109}" type="presParOf" srcId="{4ECEDDA2-72B6-4307-8BDF-7105C15718E8}" destId="{793F210E-8160-4785-BF3E-11559608E972}" srcOrd="2" destOrd="0" presId="urn:microsoft.com/office/officeart/2005/8/layout/bList2#8"/>
    <dgm:cxn modelId="{BDDD0BBF-ED97-4800-AFC6-06E8B19B80B9}" type="presParOf" srcId="{793F210E-8160-4785-BF3E-11559608E972}" destId="{26D6BD82-5517-4409-B728-88975F986A85}" srcOrd="0" destOrd="0" presId="urn:microsoft.com/office/officeart/2005/8/layout/bList2#8"/>
    <dgm:cxn modelId="{C7422316-8EA2-4313-85B3-57D663779E73}" type="presParOf" srcId="{793F210E-8160-4785-BF3E-11559608E972}" destId="{738E878D-8515-4C5D-BEA4-360C04C879C7}" srcOrd="1" destOrd="0" presId="urn:microsoft.com/office/officeart/2005/8/layout/bList2#8"/>
    <dgm:cxn modelId="{4A5B54D1-F5A3-4514-A76E-A030A965073E}" type="presParOf" srcId="{793F210E-8160-4785-BF3E-11559608E972}" destId="{DDD3B980-4704-4D5E-BE28-DC6E94EC263D}" srcOrd="2" destOrd="0" presId="urn:microsoft.com/office/officeart/2005/8/layout/bList2#8"/>
    <dgm:cxn modelId="{D78B3722-A8AB-473B-9471-AD9CB2701C89}" type="presParOf" srcId="{793F210E-8160-4785-BF3E-11559608E972}" destId="{6C2E1EAF-0973-4CA5-BB4C-3CA52F22BF6B}" srcOrd="3" destOrd="0" presId="urn:microsoft.com/office/officeart/2005/8/layout/bList2#8"/>
    <dgm:cxn modelId="{058E2640-E3C8-4E2D-BFB7-3919133E6A16}" type="presParOf" srcId="{4ECEDDA2-72B6-4307-8BDF-7105C15718E8}" destId="{E6B2EA7B-74E0-43A8-A75C-0911155227E9}" srcOrd="3" destOrd="0" presId="urn:microsoft.com/office/officeart/2005/8/layout/bList2#8"/>
    <dgm:cxn modelId="{5EB84ED0-9975-4100-B4A4-C9AC009094AD}" type="presParOf" srcId="{4ECEDDA2-72B6-4307-8BDF-7105C15718E8}" destId="{1FCD7229-E7B9-4BB2-B890-31D3715BAECB}" srcOrd="4" destOrd="0" presId="urn:microsoft.com/office/officeart/2005/8/layout/bList2#8"/>
    <dgm:cxn modelId="{6FC86D22-7FF5-4D4D-80C9-ED91DCB7AF6A}" type="presParOf" srcId="{1FCD7229-E7B9-4BB2-B890-31D3715BAECB}" destId="{680212B1-E7CC-4FA3-B930-8914D50959F7}" srcOrd="0" destOrd="0" presId="urn:microsoft.com/office/officeart/2005/8/layout/bList2#8"/>
    <dgm:cxn modelId="{70B01D65-147B-4424-B3EB-588A8ED29C49}" type="presParOf" srcId="{1FCD7229-E7B9-4BB2-B890-31D3715BAECB}" destId="{F23C5E50-D6D7-4C9E-8F57-B85132DA9E4F}" srcOrd="1" destOrd="0" presId="urn:microsoft.com/office/officeart/2005/8/layout/bList2#8"/>
    <dgm:cxn modelId="{AB270679-D541-4644-B252-2285567E2685}" type="presParOf" srcId="{1FCD7229-E7B9-4BB2-B890-31D3715BAECB}" destId="{D77A7C92-AC3D-49FA-9E85-B38604425CDC}" srcOrd="2" destOrd="0" presId="urn:microsoft.com/office/officeart/2005/8/layout/bList2#8"/>
    <dgm:cxn modelId="{625353BB-2C37-410E-8032-CC2A3E565256}" type="presParOf" srcId="{1FCD7229-E7B9-4BB2-B890-31D3715BAECB}" destId="{BF146D13-0E89-4AFE-8766-E2783CEEDC54}" srcOrd="3" destOrd="0" presId="urn:microsoft.com/office/officeart/2005/8/layout/bList2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4CB195-61BD-43E7-8B38-5D370F35025F}" type="doc">
      <dgm:prSet loTypeId="urn:microsoft.com/office/officeart/2005/8/layout/bList2#9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6D51DC-FD3C-4961-8DB1-55BBCAE972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1440" tIns="91440" rIns="91440" bIns="91440"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Facilities, Equipment </a:t>
          </a:r>
          <a:endParaRPr lang="en-US" sz="1100" b="0" dirty="0">
            <a:latin typeface="Arial" pitchFamily="34" charset="0"/>
            <a:cs typeface="Arial" pitchFamily="34" charset="0"/>
          </a:endParaRPr>
        </a:p>
      </dgm:t>
    </dgm:pt>
    <dgm:pt modelId="{93016D87-083B-4837-BDF8-E846A39F86A8}" type="par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3AF0370-E19E-498B-B7F9-28911353E4B1}" type="sibTrans" cxnId="{A1CE4635-0F12-4997-A543-2F3C9BBA026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D022338-8B8E-4D19-8BC5-46D59A91036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Control System Design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495B95A8-890C-4435-A885-538919E4A0F1}" type="par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AB68A8-0DD4-4D07-AD6B-96095D065D5C}" type="sibTrans" cxnId="{0FE638E3-F0E3-491C-81B8-1487CF76183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F405202-386E-4179-AA7F-4AB8C21EA3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Broad experience with multiple types of control systems and ‘hardware-in-the-loop’ simulations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0566E5E5-61D3-4138-9761-030B1D412064}" type="par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C84443-C79C-4788-8CAC-36A71235FF35}" type="sibTrans" cxnId="{63A6824F-B1AF-4E34-A0C6-BDE9AC12212C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37BF967-4EB9-4D25-889A-1B01FC3AAE9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82296" tIns="82296" rIns="82296" bIns="82296"/>
        <a:lstStyle/>
        <a:p>
          <a:pPr algn="l"/>
          <a:r>
            <a:rPr lang="en-US" sz="1800" b="1" dirty="0" smtClean="0">
              <a:latin typeface="Arial" pitchFamily="34" charset="0"/>
              <a:cs typeface="Arial" pitchFamily="34" charset="0"/>
            </a:rPr>
            <a:t>Aging &amp; Service Life Prediction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CC3C18A-6B7E-4C4C-B3D7-B8F23CCDE9A6}" type="par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5C0E697-4F41-455F-BDCD-C7981C73631D}" type="sibTrans" cxnId="{4C6B6AEB-254C-48B0-A359-83AA84DCA09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F90F2DC-57E0-4DAE-819E-76995231EC8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Metal structures corrosion evaluation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EADE4833-ECFF-4A10-B893-22E0103F15CD}" type="par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00D77FE-B4C8-40C7-A286-D947A4A040F6}" type="sibTrans" cxnId="{045BDCF5-4ABF-47D2-8122-05A1B3A2DE2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0FEBD4C-3463-4719-A432-FEEA4B9802D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Electronics Laboratory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923A05D-C2B9-4802-955A-CAAA121103CD}" type="sib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BACF551-C823-4480-B2B0-48AD5CB48F6A}" type="parTrans" cxnId="{6EDFCA6A-C2CB-4699-8457-D2245D6FAEF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1A82D04-9E43-4130-A560-E6079DED8D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 smtClean="0">
            <a:latin typeface="Arial" pitchFamily="34" charset="0"/>
            <a:cs typeface="Arial" pitchFamily="34" charset="0"/>
          </a:endParaRPr>
        </a:p>
      </dgm:t>
    </dgm:pt>
    <dgm:pt modelId="{A8D2D104-BBFB-4310-BB25-A044C2024CE0}" type="parTrans" cxnId="{80F47AF1-3419-4ADD-A783-406767654673}">
      <dgm:prSet/>
      <dgm:spPr/>
      <dgm:t>
        <a:bodyPr/>
        <a:lstStyle/>
        <a:p>
          <a:endParaRPr lang="en-US"/>
        </a:p>
      </dgm:t>
    </dgm:pt>
    <dgm:pt modelId="{90EDCFF2-163F-4B7A-A541-BE05824EE919}" type="sibTrans" cxnId="{80F47AF1-3419-4ADD-A783-406767654673}">
      <dgm:prSet/>
      <dgm:spPr/>
      <dgm:t>
        <a:bodyPr/>
        <a:lstStyle/>
        <a:p>
          <a:endParaRPr lang="en-US"/>
        </a:p>
      </dgm:t>
    </dgm:pt>
    <dgm:pt modelId="{CE5D7498-B32B-40CD-966C-D6AE425DD6CA}">
      <dgm:prSet custT="1"/>
      <dgm:spPr/>
      <dgm:t>
        <a:bodyPr/>
        <a:lstStyle/>
        <a:p>
          <a:endParaRPr lang="en-US" sz="1200" b="1" dirty="0" smtClean="0">
            <a:latin typeface="Arial" pitchFamily="34" charset="0"/>
            <a:cs typeface="Arial" pitchFamily="34" charset="0"/>
          </a:endParaRPr>
        </a:p>
      </dgm:t>
    </dgm:pt>
    <dgm:pt modelId="{CD4F905F-391D-4435-A158-0A69ECA3A3C9}" type="parTrans" cxnId="{C66C6440-53D0-4F31-B098-C87107E5B8EF}">
      <dgm:prSet/>
      <dgm:spPr/>
      <dgm:t>
        <a:bodyPr/>
        <a:lstStyle/>
        <a:p>
          <a:endParaRPr lang="en-US"/>
        </a:p>
      </dgm:t>
    </dgm:pt>
    <dgm:pt modelId="{00C566D8-33C4-4460-A955-D79AE183E82F}" type="sibTrans" cxnId="{C66C6440-53D0-4F31-B098-C87107E5B8EF}">
      <dgm:prSet/>
      <dgm:spPr/>
      <dgm:t>
        <a:bodyPr/>
        <a:lstStyle/>
        <a:p>
          <a:endParaRPr lang="en-US"/>
        </a:p>
      </dgm:t>
    </dgm:pt>
    <dgm:pt modelId="{9ED7AECE-94A2-4432-85F5-962DB702D9D2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FD5D4BC5-6334-48EA-8BB1-2057DC031F36}" type="parTrans" cxnId="{A24221C6-268E-4E33-9EC6-30884E4D8E2A}">
      <dgm:prSet/>
      <dgm:spPr/>
      <dgm:t>
        <a:bodyPr/>
        <a:lstStyle/>
        <a:p>
          <a:endParaRPr lang="en-US"/>
        </a:p>
      </dgm:t>
    </dgm:pt>
    <dgm:pt modelId="{6DF28CC0-B214-4F90-9969-3DF31ACD4250}" type="sibTrans" cxnId="{A24221C6-268E-4E33-9EC6-30884E4D8E2A}">
      <dgm:prSet/>
      <dgm:spPr/>
      <dgm:t>
        <a:bodyPr/>
        <a:lstStyle/>
        <a:p>
          <a:endParaRPr lang="en-US"/>
        </a:p>
      </dgm:t>
    </dgm:pt>
    <dgm:pt modelId="{6BE0C595-A47E-4D63-9084-AA2C555D453F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439B9F9C-4845-47C2-8DED-F0FB58D01848}" type="parTrans" cxnId="{9E6A8BD5-A8AC-43AA-A123-33C34FFB8386}">
      <dgm:prSet/>
      <dgm:spPr/>
      <dgm:t>
        <a:bodyPr/>
        <a:lstStyle/>
        <a:p>
          <a:endParaRPr lang="en-US"/>
        </a:p>
      </dgm:t>
    </dgm:pt>
    <dgm:pt modelId="{AC7BCD22-85B0-461B-B409-C4B9E9647950}" type="sibTrans" cxnId="{9E6A8BD5-A8AC-43AA-A123-33C34FFB8386}">
      <dgm:prSet/>
      <dgm:spPr/>
      <dgm:t>
        <a:bodyPr/>
        <a:lstStyle/>
        <a:p>
          <a:endParaRPr lang="en-US"/>
        </a:p>
      </dgm:t>
    </dgm:pt>
    <dgm:pt modelId="{70D74D7C-57EA-43C8-A00E-18C1B42948E3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3F3814C6-54DD-4A5F-AFC4-DE84E06F03FE}" type="parTrans" cxnId="{B65C1055-0CCE-40F5-8864-5862D1339A69}">
      <dgm:prSet/>
      <dgm:spPr/>
      <dgm:t>
        <a:bodyPr/>
        <a:lstStyle/>
        <a:p>
          <a:endParaRPr lang="en-US"/>
        </a:p>
      </dgm:t>
    </dgm:pt>
    <dgm:pt modelId="{F2444EE9-F7F6-446E-BBC9-F5F3FCA77C37}" type="sibTrans" cxnId="{B65C1055-0CCE-40F5-8864-5862D1339A69}">
      <dgm:prSet/>
      <dgm:spPr/>
      <dgm:t>
        <a:bodyPr/>
        <a:lstStyle/>
        <a:p>
          <a:endParaRPr lang="en-US"/>
        </a:p>
      </dgm:t>
    </dgm:pt>
    <dgm:pt modelId="{FEBFB5D9-2D7B-4475-BFA3-7930C37D2767}">
      <dgm:prSet custT="1"/>
      <dgm:spPr/>
      <dgm:t>
        <a:bodyPr/>
        <a:lstStyle/>
        <a:p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06F964F3-926A-4244-B6F5-E754989CEDF0}" type="parTrans" cxnId="{DD1BEE71-A230-4FD7-B0BA-A36A07B88EEF}">
      <dgm:prSet/>
      <dgm:spPr/>
      <dgm:t>
        <a:bodyPr/>
        <a:lstStyle/>
        <a:p>
          <a:endParaRPr lang="en-US"/>
        </a:p>
      </dgm:t>
    </dgm:pt>
    <dgm:pt modelId="{9D9AD3B1-C789-48BC-B5D1-7151B2B2AB3B}" type="sibTrans" cxnId="{DD1BEE71-A230-4FD7-B0BA-A36A07B88EEF}">
      <dgm:prSet/>
      <dgm:spPr/>
      <dgm:t>
        <a:bodyPr/>
        <a:lstStyle/>
        <a:p>
          <a:endParaRPr lang="en-US"/>
        </a:p>
      </dgm:t>
    </dgm:pt>
    <dgm:pt modelId="{CD378057-671D-4CEF-AEFF-461F9B8125C9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Full electronic prototype development; integration with NDE and Sensor development</a:t>
          </a:r>
        </a:p>
      </dgm:t>
    </dgm:pt>
    <dgm:pt modelId="{ED998C29-F186-4443-B279-FAADD7C3A5BA}" type="parTrans" cxnId="{4AB75F3B-9F6A-417E-97C1-61B003106CFD}">
      <dgm:prSet/>
      <dgm:spPr/>
      <dgm:t>
        <a:bodyPr/>
        <a:lstStyle/>
        <a:p>
          <a:endParaRPr lang="en-US"/>
        </a:p>
      </dgm:t>
    </dgm:pt>
    <dgm:pt modelId="{C1436E6E-BD57-4012-9B7A-6EC246078210}" type="sibTrans" cxnId="{4AB75F3B-9F6A-417E-97C1-61B003106CFD}">
      <dgm:prSet/>
      <dgm:spPr/>
      <dgm:t>
        <a:bodyPr/>
        <a:lstStyle/>
        <a:p>
          <a:endParaRPr lang="en-US"/>
        </a:p>
      </dgm:t>
    </dgm:pt>
    <dgm:pt modelId="{24AFCFAC-1E7A-4EDC-8B30-779A5056150B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Electronic and Electromechanical Prototyping</a:t>
          </a:r>
        </a:p>
      </dgm:t>
    </dgm:pt>
    <dgm:pt modelId="{27E666EC-E872-4E88-AEB5-697AC01F3D22}" type="parTrans" cxnId="{FF803F58-1365-430A-87F7-B99E4E88F101}">
      <dgm:prSet/>
      <dgm:spPr/>
      <dgm:t>
        <a:bodyPr/>
        <a:lstStyle/>
        <a:p>
          <a:endParaRPr lang="en-US"/>
        </a:p>
      </dgm:t>
    </dgm:pt>
    <dgm:pt modelId="{C28374D3-3B2D-4B45-BD73-B3437C787E4E}" type="sibTrans" cxnId="{FF803F58-1365-430A-87F7-B99E4E88F101}">
      <dgm:prSet/>
      <dgm:spPr/>
      <dgm:t>
        <a:bodyPr/>
        <a:lstStyle/>
        <a:p>
          <a:endParaRPr lang="en-US"/>
        </a:p>
      </dgm:t>
    </dgm:pt>
    <dgm:pt modelId="{35DB75FA-9C74-44C8-845A-87BCF925FA9F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Circuit  and Mechanical Package design, piece part selection, Board Design, PWA assembly, Assembly and box performance</a:t>
          </a:r>
          <a:br>
            <a:rPr lang="en-US" sz="1100" b="0" dirty="0" smtClean="0">
              <a:latin typeface="Arial" pitchFamily="34" charset="0"/>
              <a:cs typeface="Arial" pitchFamily="34" charset="0"/>
            </a:rPr>
          </a:br>
          <a:r>
            <a:rPr lang="en-US" sz="1100" b="0" dirty="0" smtClean="0">
              <a:latin typeface="Arial" pitchFamily="34" charset="0"/>
              <a:cs typeface="Arial" pitchFamily="34" charset="0"/>
            </a:rPr>
            <a:t>and environmental testing, System Integration V&amp;V and  Qualification and Production Oversight</a:t>
          </a:r>
        </a:p>
      </dgm:t>
    </dgm:pt>
    <dgm:pt modelId="{DC072EAE-9A95-4676-819D-1441F25923F3}" type="parTrans" cxnId="{3BC8A1EC-B521-45E0-86B2-4A22B1B0B9AD}">
      <dgm:prSet/>
      <dgm:spPr/>
      <dgm:t>
        <a:bodyPr/>
        <a:lstStyle/>
        <a:p>
          <a:endParaRPr lang="en-US"/>
        </a:p>
      </dgm:t>
    </dgm:pt>
    <dgm:pt modelId="{E61D0874-4069-4EDC-BBC4-47384634EA15}" type="sibTrans" cxnId="{3BC8A1EC-B521-45E0-86B2-4A22B1B0B9AD}">
      <dgm:prSet/>
      <dgm:spPr/>
      <dgm:t>
        <a:bodyPr/>
        <a:lstStyle/>
        <a:p>
          <a:endParaRPr lang="en-US"/>
        </a:p>
      </dgm:t>
    </dgm:pt>
    <dgm:pt modelId="{DEE24801-E1EF-4102-BB1B-A4C823DC7626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High Resolution Visual, Thermal,  Eddy Current, Ultrasonic, and Laser Inspection Systems</a:t>
          </a:r>
        </a:p>
      </dgm:t>
    </dgm:pt>
    <dgm:pt modelId="{147D64DC-577D-4842-96F7-3E49DFBD9184}" type="parTrans" cxnId="{841FABCC-9E04-442B-B85E-50638E20C869}">
      <dgm:prSet/>
      <dgm:spPr/>
      <dgm:t>
        <a:bodyPr/>
        <a:lstStyle/>
        <a:p>
          <a:endParaRPr lang="en-US"/>
        </a:p>
      </dgm:t>
    </dgm:pt>
    <dgm:pt modelId="{85271C47-76E6-4754-BD49-3AA545822101}" type="sibTrans" cxnId="{841FABCC-9E04-442B-B85E-50638E20C869}">
      <dgm:prSet/>
      <dgm:spPr/>
      <dgm:t>
        <a:bodyPr/>
        <a:lstStyle/>
        <a:p>
          <a:endParaRPr lang="en-US"/>
        </a:p>
      </dgm:t>
    </dgm:pt>
    <dgm:pt modelId="{E49B7489-93E9-4FF5-B9FF-EF1D2EE92790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Electrical Power Supplies. Meters, Scopes, Impedance  and Network Analyzers</a:t>
          </a:r>
        </a:p>
      </dgm:t>
    </dgm:pt>
    <dgm:pt modelId="{54C6BCC2-1E2C-4DBC-9F74-7CBF6FC029E9}" type="parTrans" cxnId="{EFEA22E8-947D-4DF4-8364-B7865021355C}">
      <dgm:prSet/>
      <dgm:spPr/>
      <dgm:t>
        <a:bodyPr/>
        <a:lstStyle/>
        <a:p>
          <a:endParaRPr lang="en-US"/>
        </a:p>
      </dgm:t>
    </dgm:pt>
    <dgm:pt modelId="{6367D9A7-36A7-4C1A-AD89-94274439CAA9}" type="sibTrans" cxnId="{EFEA22E8-947D-4DF4-8364-B7865021355C}">
      <dgm:prSet/>
      <dgm:spPr/>
      <dgm:t>
        <a:bodyPr/>
        <a:lstStyle/>
        <a:p>
          <a:endParaRPr lang="en-US"/>
        </a:p>
      </dgm:t>
    </dgm:pt>
    <dgm:pt modelId="{6C747D23-91A1-4D5B-A3D2-D025F6ED08AF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Full Fault Isolation Capability to component level and below if needed to include coordinated DPA with internal labs or OEM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45A2659C-5E23-4692-A879-D62CAB10D870}" type="parTrans" cxnId="{F9852F40-AD13-47B2-BAB7-DAA4CA318884}">
      <dgm:prSet/>
      <dgm:spPr/>
      <dgm:t>
        <a:bodyPr/>
        <a:lstStyle/>
        <a:p>
          <a:endParaRPr lang="en-US"/>
        </a:p>
      </dgm:t>
    </dgm:pt>
    <dgm:pt modelId="{C4A7B629-8766-4B3E-90CC-6839A1CB2440}" type="sibTrans" cxnId="{F9852F40-AD13-47B2-BAB7-DAA4CA318884}">
      <dgm:prSet/>
      <dgm:spPr/>
      <dgm:t>
        <a:bodyPr/>
        <a:lstStyle/>
        <a:p>
          <a:endParaRPr lang="en-US"/>
        </a:p>
      </dgm:t>
    </dgm:pt>
    <dgm:pt modelId="{F42AF173-DEA1-4C92-B9C1-F1D3D8EF6D4E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0107D7EE-BFCB-4598-92C9-AAB7B2F93EEB}" type="parTrans" cxnId="{FC1EAF1E-3A47-43D5-B321-7F832733DCBE}">
      <dgm:prSet/>
      <dgm:spPr/>
      <dgm:t>
        <a:bodyPr/>
        <a:lstStyle/>
        <a:p>
          <a:endParaRPr lang="en-US"/>
        </a:p>
      </dgm:t>
    </dgm:pt>
    <dgm:pt modelId="{1CFDA9CF-1300-4A9B-AAB6-85EB0386B837}" type="sibTrans" cxnId="{FC1EAF1E-3A47-43D5-B321-7F832733DCBE}">
      <dgm:prSet/>
      <dgm:spPr/>
      <dgm:t>
        <a:bodyPr/>
        <a:lstStyle/>
        <a:p>
          <a:endParaRPr lang="en-US"/>
        </a:p>
      </dgm:t>
    </dgm:pt>
    <dgm:pt modelId="{1375ECBD-BB84-4189-899B-8948150DC3E6}">
      <dgm:prSet custT="1"/>
      <dgm:spPr/>
      <dgm:t>
        <a:bodyPr/>
        <a:lstStyle/>
        <a:p>
          <a:r>
            <a:rPr lang="en-US" sz="1100" b="0" dirty="0" smtClean="0">
              <a:latin typeface="Arial" pitchFamily="34" charset="0"/>
              <a:cs typeface="Arial" pitchFamily="34" charset="0"/>
            </a:rPr>
            <a:t>Access to full Chemical, Mechanical, Environmental, </a:t>
          </a:r>
          <a:br>
            <a:rPr lang="en-US" sz="1100" b="0" dirty="0" smtClean="0">
              <a:latin typeface="Arial" pitchFamily="34" charset="0"/>
              <a:cs typeface="Arial" pitchFamily="34" charset="0"/>
            </a:rPr>
          </a:br>
          <a:r>
            <a:rPr lang="en-US" sz="1100" b="0" dirty="0" smtClean="0">
              <a:latin typeface="Arial" pitchFamily="34" charset="0"/>
              <a:cs typeface="Arial" pitchFamily="34" charset="0"/>
            </a:rPr>
            <a:t>and Metallurgical Expertise and Equipment</a:t>
          </a:r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3537515A-605E-4481-B3D3-65C7A7C9F18E}" type="parTrans" cxnId="{F600A3AB-8310-436A-A455-F97D2976F014}">
      <dgm:prSet/>
      <dgm:spPr/>
    </dgm:pt>
    <dgm:pt modelId="{82FD587F-68EE-4C56-857C-424F65D3B24C}" type="sibTrans" cxnId="{F600A3AB-8310-436A-A455-F97D2976F014}">
      <dgm:prSet/>
      <dgm:spPr/>
    </dgm:pt>
    <dgm:pt modelId="{7EFC1770-FF3F-45BF-B06B-79FA25A9DA7E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Turbohydraulic – Peacekeeper, Small ICBM</a:t>
          </a:r>
        </a:p>
      </dgm:t>
    </dgm:pt>
    <dgm:pt modelId="{D2A5C32B-7320-49D7-B777-9EF6DDB50430}" type="parTrans" cxnId="{3B4A2816-0CB6-4EF8-A516-8E5E9AC661DF}">
      <dgm:prSet/>
      <dgm:spPr/>
      <dgm:t>
        <a:bodyPr/>
        <a:lstStyle/>
        <a:p>
          <a:endParaRPr lang="en-US"/>
        </a:p>
      </dgm:t>
    </dgm:pt>
    <dgm:pt modelId="{E7E95535-E743-4778-A175-7697FFB1E12A}" type="sibTrans" cxnId="{3B4A2816-0CB6-4EF8-A516-8E5E9AC661DF}">
      <dgm:prSet/>
      <dgm:spPr/>
      <dgm:t>
        <a:bodyPr/>
        <a:lstStyle/>
        <a:p>
          <a:endParaRPr lang="en-US"/>
        </a:p>
      </dgm:t>
    </dgm:pt>
    <dgm:pt modelId="{F3ADFCA0-6E28-403E-B92F-89BB86BEF916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Electrohydraulic – Minuteman</a:t>
          </a:r>
        </a:p>
      </dgm:t>
    </dgm:pt>
    <dgm:pt modelId="{7D89E180-D0CE-404E-99BD-DFF0A405BA18}" type="parTrans" cxnId="{679A72AE-A0AD-4D86-B223-10CAE9CFA234}">
      <dgm:prSet/>
      <dgm:spPr/>
      <dgm:t>
        <a:bodyPr/>
        <a:lstStyle/>
        <a:p>
          <a:endParaRPr lang="en-US"/>
        </a:p>
      </dgm:t>
    </dgm:pt>
    <dgm:pt modelId="{7ADB71C6-6C7E-42C2-9CD4-1C0FA2A39E53}" type="sibTrans" cxnId="{679A72AE-A0AD-4D86-B223-10CAE9CFA234}">
      <dgm:prSet/>
      <dgm:spPr/>
      <dgm:t>
        <a:bodyPr/>
        <a:lstStyle/>
        <a:p>
          <a:endParaRPr lang="en-US"/>
        </a:p>
      </dgm:t>
    </dgm:pt>
    <dgm:pt modelId="{3DAE57DD-2480-4C87-9E45-5A07EC2F5751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Cold gas blow down – Castor IVB, Castor 120, Solar Thermal Propulsion</a:t>
          </a:r>
        </a:p>
      </dgm:t>
    </dgm:pt>
    <dgm:pt modelId="{820527ED-9987-4578-9B71-9E20FF85EC60}" type="parTrans" cxnId="{968DF0E3-E8C8-4D1D-BBA4-BB75D5132819}">
      <dgm:prSet/>
      <dgm:spPr/>
      <dgm:t>
        <a:bodyPr/>
        <a:lstStyle/>
        <a:p>
          <a:endParaRPr lang="en-US"/>
        </a:p>
      </dgm:t>
    </dgm:pt>
    <dgm:pt modelId="{F284B22C-2039-427B-9381-5AD97D8B224F}" type="sibTrans" cxnId="{968DF0E3-E8C8-4D1D-BBA4-BB75D5132819}">
      <dgm:prSet/>
      <dgm:spPr/>
      <dgm:t>
        <a:bodyPr/>
        <a:lstStyle/>
        <a:p>
          <a:endParaRPr lang="en-US"/>
        </a:p>
      </dgm:t>
    </dgm:pt>
    <dgm:pt modelId="{E47ED44F-E23D-4CAE-B178-D2FD6B7F6180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Electromechanical – IHPRPT, IPSM, Hybrid, Star</a:t>
          </a:r>
        </a:p>
      </dgm:t>
    </dgm:pt>
    <dgm:pt modelId="{C3F75DC8-96DD-4BCC-B964-8A75F921C767}" type="parTrans" cxnId="{A0967487-362F-4C1F-B33A-699446DED965}">
      <dgm:prSet/>
      <dgm:spPr/>
      <dgm:t>
        <a:bodyPr/>
        <a:lstStyle/>
        <a:p>
          <a:endParaRPr lang="en-US"/>
        </a:p>
      </dgm:t>
    </dgm:pt>
    <dgm:pt modelId="{DCEC245B-7A7B-465E-9C55-6DC6D1DF7272}" type="sibTrans" cxnId="{A0967487-362F-4C1F-B33A-699446DED965}">
      <dgm:prSet/>
      <dgm:spPr/>
      <dgm:t>
        <a:bodyPr/>
        <a:lstStyle/>
        <a:p>
          <a:endParaRPr lang="en-US"/>
        </a:p>
      </dgm:t>
    </dgm:pt>
    <dgm:pt modelId="{A3A9C42F-EA7B-4EA5-90B6-319CBF12DBAF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Liquid Injection – Minuteman</a:t>
          </a:r>
        </a:p>
      </dgm:t>
    </dgm:pt>
    <dgm:pt modelId="{2AD59949-103B-4575-842D-03AF7C50226C}" type="parTrans" cxnId="{9B35F50A-7544-40BE-9AA8-1481D318254B}">
      <dgm:prSet/>
      <dgm:spPr/>
      <dgm:t>
        <a:bodyPr/>
        <a:lstStyle/>
        <a:p>
          <a:endParaRPr lang="en-US"/>
        </a:p>
      </dgm:t>
    </dgm:pt>
    <dgm:pt modelId="{578BA6D6-F681-4E34-9992-22D33D869D41}" type="sibTrans" cxnId="{9B35F50A-7544-40BE-9AA8-1481D318254B}">
      <dgm:prSet/>
      <dgm:spPr/>
      <dgm:t>
        <a:bodyPr/>
        <a:lstStyle/>
        <a:p>
          <a:endParaRPr lang="en-US"/>
        </a:p>
      </dgm:t>
    </dgm:pt>
    <dgm:pt modelId="{BBA2350F-C819-4485-A58D-F197ADDFF96F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Jet vanes – Tactical applications</a:t>
          </a:r>
        </a:p>
      </dgm:t>
    </dgm:pt>
    <dgm:pt modelId="{148B8645-31C1-48DC-ADF7-D0D3D58AD1AA}" type="parTrans" cxnId="{A5B05A13-DC84-470D-B845-CC696FD33BD3}">
      <dgm:prSet/>
      <dgm:spPr/>
      <dgm:t>
        <a:bodyPr/>
        <a:lstStyle/>
        <a:p>
          <a:endParaRPr lang="en-US"/>
        </a:p>
      </dgm:t>
    </dgm:pt>
    <dgm:pt modelId="{5B608381-DC4B-4EE0-9A0F-FCCC2987D238}" type="sibTrans" cxnId="{A5B05A13-DC84-470D-B845-CC696FD33BD3}">
      <dgm:prSet/>
      <dgm:spPr/>
      <dgm:t>
        <a:bodyPr/>
        <a:lstStyle/>
        <a:p>
          <a:endParaRPr lang="en-US"/>
        </a:p>
      </dgm:t>
    </dgm:pt>
    <dgm:pt modelId="{2D7E8C62-6185-4DB7-8624-3513A8580B36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MSC.ADAMS</a:t>
          </a:r>
        </a:p>
      </dgm:t>
    </dgm:pt>
    <dgm:pt modelId="{C4960B39-5CA4-4528-9111-384F3E3BEE6B}" type="parTrans" cxnId="{25AD8B87-A85F-4FDC-A550-9F82E8DCCB2C}">
      <dgm:prSet/>
      <dgm:spPr/>
      <dgm:t>
        <a:bodyPr/>
        <a:lstStyle/>
        <a:p>
          <a:endParaRPr lang="en-US"/>
        </a:p>
      </dgm:t>
    </dgm:pt>
    <dgm:pt modelId="{11F546F0-048D-42CC-8B2A-3D80FB2ED897}" type="sibTrans" cxnId="{25AD8B87-A85F-4FDC-A550-9F82E8DCCB2C}">
      <dgm:prSet/>
      <dgm:spPr/>
      <dgm:t>
        <a:bodyPr/>
        <a:lstStyle/>
        <a:p>
          <a:endParaRPr lang="en-US"/>
        </a:p>
      </dgm:t>
    </dgm:pt>
    <dgm:pt modelId="{88CBFC08-D5C7-45B8-874A-6B0A77F5E7A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MATLAB</a:t>
          </a:r>
        </a:p>
      </dgm:t>
    </dgm:pt>
    <dgm:pt modelId="{49A1E273-1B2C-4FFD-8523-877739123398}" type="parTrans" cxnId="{6D869362-1194-47D0-8627-655651700D74}">
      <dgm:prSet/>
      <dgm:spPr/>
      <dgm:t>
        <a:bodyPr/>
        <a:lstStyle/>
        <a:p>
          <a:endParaRPr lang="en-US"/>
        </a:p>
      </dgm:t>
    </dgm:pt>
    <dgm:pt modelId="{914EE450-F63D-4EC4-BBA0-573A4D167541}" type="sibTrans" cxnId="{6D869362-1194-47D0-8627-655651700D74}">
      <dgm:prSet/>
      <dgm:spPr/>
      <dgm:t>
        <a:bodyPr/>
        <a:lstStyle/>
        <a:p>
          <a:endParaRPr lang="en-US"/>
        </a:p>
      </dgm:t>
    </dgm:pt>
    <dgm:pt modelId="{EBAFEC2C-34D0-4E24-94D7-F06B4045E93F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MathCAD</a:t>
          </a:r>
        </a:p>
      </dgm:t>
    </dgm:pt>
    <dgm:pt modelId="{FB29D0C1-0E2E-4304-BAEA-036808124A3D}" type="parTrans" cxnId="{5B88E202-642B-430C-A555-4BA2DD5EE30D}">
      <dgm:prSet/>
      <dgm:spPr/>
      <dgm:t>
        <a:bodyPr/>
        <a:lstStyle/>
        <a:p>
          <a:endParaRPr lang="en-US"/>
        </a:p>
      </dgm:t>
    </dgm:pt>
    <dgm:pt modelId="{D237D5B5-1262-479B-98AA-2A6F28C70CEF}" type="sibTrans" cxnId="{5B88E202-642B-430C-A555-4BA2DD5EE30D}">
      <dgm:prSet/>
      <dgm:spPr/>
      <dgm:t>
        <a:bodyPr/>
        <a:lstStyle/>
        <a:p>
          <a:endParaRPr lang="en-US"/>
        </a:p>
      </dgm:t>
    </dgm:pt>
    <dgm:pt modelId="{2515430D-0C5F-4337-99DB-097E33F6D139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OrCAD, pSPICE</a:t>
          </a:r>
        </a:p>
      </dgm:t>
    </dgm:pt>
    <dgm:pt modelId="{4BC1546C-2282-4213-BAD6-7746CABDBB4D}" type="parTrans" cxnId="{88AA2938-3BA0-4656-9CAF-D449B48C0DFC}">
      <dgm:prSet/>
      <dgm:spPr/>
      <dgm:t>
        <a:bodyPr/>
        <a:lstStyle/>
        <a:p>
          <a:endParaRPr lang="en-US"/>
        </a:p>
      </dgm:t>
    </dgm:pt>
    <dgm:pt modelId="{1C1E7344-3539-4706-92A5-52FE4B6491E5}" type="sibTrans" cxnId="{88AA2938-3BA0-4656-9CAF-D449B48C0DFC}">
      <dgm:prSet/>
      <dgm:spPr/>
      <dgm:t>
        <a:bodyPr/>
        <a:lstStyle/>
        <a:p>
          <a:endParaRPr lang="en-US"/>
        </a:p>
      </dgm:t>
    </dgm:pt>
    <dgm:pt modelId="{4D51B751-002C-4743-978B-01202AEC22CA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88AF8867-39E3-4695-B1CA-5CBF4631616C}" type="parTrans" cxnId="{CD5681EA-A4D1-45C5-B584-6253074E0950}">
      <dgm:prSet/>
      <dgm:spPr/>
      <dgm:t>
        <a:bodyPr/>
        <a:lstStyle/>
        <a:p>
          <a:endParaRPr lang="en-US"/>
        </a:p>
      </dgm:t>
    </dgm:pt>
    <dgm:pt modelId="{07F847C2-FA52-40AE-B939-9AAE9B23027B}" type="sibTrans" cxnId="{CD5681EA-A4D1-45C5-B584-6253074E0950}">
      <dgm:prSet/>
      <dgm:spPr/>
      <dgm:t>
        <a:bodyPr/>
        <a:lstStyle/>
        <a:p>
          <a:endParaRPr lang="en-US"/>
        </a:p>
      </dgm:t>
    </dgm:pt>
    <dgm:pt modelId="{657830FA-2876-4F64-A977-22578C10C678}">
      <dgm:prSet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Modeling &amp; simulation tools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:</a:t>
          </a:r>
        </a:p>
      </dgm:t>
    </dgm:pt>
    <dgm:pt modelId="{D7929AA0-065C-4D48-88BF-72F59D9C1A82}" type="parTrans" cxnId="{56CA8205-A7F6-4546-8B0B-7A772887BC14}">
      <dgm:prSet/>
      <dgm:spPr/>
    </dgm:pt>
    <dgm:pt modelId="{CED10248-2266-4FF6-A020-1B2872CBDCF6}" type="sibTrans" cxnId="{56CA8205-A7F6-4546-8B0B-7A772887BC14}">
      <dgm:prSet/>
      <dgm:spPr/>
    </dgm:pt>
    <dgm:pt modelId="{D94C2076-85A3-4383-B58D-3841D3699D19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Composite structures response to the environment</a:t>
          </a:r>
        </a:p>
      </dgm:t>
    </dgm:pt>
    <dgm:pt modelId="{EED71000-F012-45C7-A8A4-5A4E9DCC1462}" type="parTrans" cxnId="{A99092A8-85F3-4CF3-AD0C-E2399060F650}">
      <dgm:prSet/>
      <dgm:spPr/>
      <dgm:t>
        <a:bodyPr/>
        <a:lstStyle/>
        <a:p>
          <a:endParaRPr lang="en-US"/>
        </a:p>
      </dgm:t>
    </dgm:pt>
    <dgm:pt modelId="{9B1597A0-21B8-4F0F-B7FF-2668D061D9EE}" type="sibTrans" cxnId="{A99092A8-85F3-4CF3-AD0C-E2399060F650}">
      <dgm:prSet/>
      <dgm:spPr/>
      <dgm:t>
        <a:bodyPr/>
        <a:lstStyle/>
        <a:p>
          <a:endParaRPr lang="en-US"/>
        </a:p>
      </dgm:t>
    </dgm:pt>
    <dgm:pt modelId="{47520B8F-E751-4D91-9457-819B5B390581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O-ring sealing effectiveness</a:t>
          </a:r>
        </a:p>
      </dgm:t>
    </dgm:pt>
    <dgm:pt modelId="{1F15CC06-CC1E-445E-90C5-9DD74FBF1BBD}" type="parTrans" cxnId="{8F7478E0-8E5F-4AE4-ABB2-995901E3857A}">
      <dgm:prSet/>
      <dgm:spPr/>
      <dgm:t>
        <a:bodyPr/>
        <a:lstStyle/>
        <a:p>
          <a:endParaRPr lang="en-US"/>
        </a:p>
      </dgm:t>
    </dgm:pt>
    <dgm:pt modelId="{740D8715-E756-4051-B297-73BD47597EE2}" type="sibTrans" cxnId="{8F7478E0-8E5F-4AE4-ABB2-995901E3857A}">
      <dgm:prSet/>
      <dgm:spPr/>
      <dgm:t>
        <a:bodyPr/>
        <a:lstStyle/>
        <a:p>
          <a:endParaRPr lang="en-US"/>
        </a:p>
      </dgm:t>
    </dgm:pt>
    <dgm:pt modelId="{3FF832AA-B710-43DF-B439-56F6766D8777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994669D5-4010-4B7D-ABED-A43D5A157BFA}" type="parTrans" cxnId="{5526F52F-DB2F-43AA-8500-3DDC0DCA5474}">
      <dgm:prSet/>
      <dgm:spPr/>
      <dgm:t>
        <a:bodyPr/>
        <a:lstStyle/>
        <a:p>
          <a:endParaRPr lang="en-US"/>
        </a:p>
      </dgm:t>
    </dgm:pt>
    <dgm:pt modelId="{760076AB-25D0-465C-BF08-751227A3AACF}" type="sibTrans" cxnId="{5526F52F-DB2F-43AA-8500-3DDC0DCA5474}">
      <dgm:prSet/>
      <dgm:spPr/>
      <dgm:t>
        <a:bodyPr/>
        <a:lstStyle/>
        <a:p>
          <a:endParaRPr lang="en-US"/>
        </a:p>
      </dgm:t>
    </dgm:pt>
    <dgm:pt modelId="{600EB8F3-6EDA-4FC0-B03F-E69C77676BAE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6DC73DAD-AE05-4DD1-A45A-0A552707F673}" type="parTrans" cxnId="{BE4A2F43-4541-410D-B060-7AA3D88E9BE5}">
      <dgm:prSet/>
      <dgm:spPr/>
    </dgm:pt>
    <dgm:pt modelId="{DCD8200A-7F06-4CD7-A5CC-70B9417E1E20}" type="sibTrans" cxnId="{BE4A2F43-4541-410D-B060-7AA3D88E9BE5}">
      <dgm:prSet/>
      <dgm:spPr/>
    </dgm:pt>
    <dgm:pt modelId="{D30C80F9-B4DC-414E-82A0-B6F95ACCD6F8}">
      <dgm:prSet custT="1"/>
      <dgm:spPr/>
      <dgm:t>
        <a:bodyPr/>
        <a:lstStyle/>
        <a:p>
          <a:r>
            <a:rPr lang="en-US" sz="1200" b="0" dirty="0" err="1" smtClean="0">
              <a:latin typeface="Arial" pitchFamily="34" charset="0"/>
              <a:cs typeface="Arial" pitchFamily="34" charset="0"/>
            </a:rPr>
            <a:t>Bondline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integrity</a:t>
          </a:r>
        </a:p>
      </dgm:t>
    </dgm:pt>
    <dgm:pt modelId="{33188875-25AC-4DCF-9234-18913434BA26}" type="parTrans" cxnId="{C443416D-1A00-4FDB-B57D-90C69BAEC971}">
      <dgm:prSet/>
      <dgm:spPr/>
    </dgm:pt>
    <dgm:pt modelId="{08C3587C-159D-4011-A263-1816ED2572AD}" type="sibTrans" cxnId="{C443416D-1A00-4FDB-B57D-90C69BAEC971}">
      <dgm:prSet/>
      <dgm:spPr/>
    </dgm:pt>
    <dgm:pt modelId="{36EA6909-8074-4753-BA94-BA90128BE65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Numerous ordnance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devices</a:t>
          </a:r>
        </a:p>
      </dgm:t>
    </dgm:pt>
    <dgm:pt modelId="{BAE1BCA7-B7E8-49D8-A07F-982C0D20E686}" type="parTrans" cxnId="{46C45434-7A74-4824-A676-2EDA820DBC84}">
      <dgm:prSet/>
      <dgm:spPr/>
      <dgm:t>
        <a:bodyPr/>
        <a:lstStyle/>
        <a:p>
          <a:endParaRPr lang="en-US"/>
        </a:p>
      </dgm:t>
    </dgm:pt>
    <dgm:pt modelId="{6FE06C5B-D139-4ACD-B5A5-C8DEF7E915F1}" type="sibTrans" cxnId="{46C45434-7A74-4824-A676-2EDA820DBC84}">
      <dgm:prSet/>
      <dgm:spPr/>
      <dgm:t>
        <a:bodyPr/>
        <a:lstStyle/>
        <a:p>
          <a:endParaRPr lang="en-US"/>
        </a:p>
      </dgm:t>
    </dgm:pt>
    <dgm:pt modelId="{6484A690-5D15-4884-97A4-25632D25D501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Safe and arm</a:t>
          </a:r>
        </a:p>
      </dgm:t>
    </dgm:pt>
    <dgm:pt modelId="{EB236BDD-BBD9-4F96-82AE-10747025276B}" type="parTrans" cxnId="{EFCF9505-68A1-40E3-BB73-752800BAE0F2}">
      <dgm:prSet/>
      <dgm:spPr/>
      <dgm:t>
        <a:bodyPr/>
        <a:lstStyle/>
        <a:p>
          <a:endParaRPr lang="en-US"/>
        </a:p>
      </dgm:t>
    </dgm:pt>
    <dgm:pt modelId="{7F276138-C4E3-436A-9BC3-C1BF3824CC84}" type="sibTrans" cxnId="{EFCF9505-68A1-40E3-BB73-752800BAE0F2}">
      <dgm:prSet/>
      <dgm:spPr/>
      <dgm:t>
        <a:bodyPr/>
        <a:lstStyle/>
        <a:p>
          <a:endParaRPr lang="en-US"/>
        </a:p>
      </dgm:t>
    </dgm:pt>
    <dgm:pt modelId="{88665397-55DF-420E-94AF-D0B945F778DC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Flight initiation and termination</a:t>
          </a:r>
        </a:p>
      </dgm:t>
    </dgm:pt>
    <dgm:pt modelId="{777465B9-2D84-48E1-9E58-4CD79E95B66D}" type="parTrans" cxnId="{280D4A8A-BE89-46C0-8CE3-F320DE1AA0D3}">
      <dgm:prSet/>
      <dgm:spPr/>
      <dgm:t>
        <a:bodyPr/>
        <a:lstStyle/>
        <a:p>
          <a:endParaRPr lang="en-US"/>
        </a:p>
      </dgm:t>
    </dgm:pt>
    <dgm:pt modelId="{4ADB1149-2006-4248-B45D-768D0A83224F}" type="sibTrans" cxnId="{280D4A8A-BE89-46C0-8CE3-F320DE1AA0D3}">
      <dgm:prSet/>
      <dgm:spPr/>
      <dgm:t>
        <a:bodyPr/>
        <a:lstStyle/>
        <a:p>
          <a:endParaRPr lang="en-US"/>
        </a:p>
      </dgm:t>
    </dgm:pt>
    <dgm:pt modelId="{8EB2233A-8D2B-41CA-9EB0-264E176B4B2F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Tactical- to booster-size igniter</a:t>
          </a:r>
        </a:p>
      </dgm:t>
    </dgm:pt>
    <dgm:pt modelId="{D91432EB-9CBD-4961-9F66-F49A1A2D4A6E}" type="parTrans" cxnId="{9CE8A3DC-501B-490C-BF48-1A8CAC37F536}">
      <dgm:prSet/>
      <dgm:spPr/>
      <dgm:t>
        <a:bodyPr/>
        <a:lstStyle/>
        <a:p>
          <a:endParaRPr lang="en-US"/>
        </a:p>
      </dgm:t>
    </dgm:pt>
    <dgm:pt modelId="{6590BE18-E017-4817-9A96-0A789EF8F22A}" type="sibTrans" cxnId="{9CE8A3DC-501B-490C-BF48-1A8CAC37F536}">
      <dgm:prSet/>
      <dgm:spPr/>
      <dgm:t>
        <a:bodyPr/>
        <a:lstStyle/>
        <a:p>
          <a:endParaRPr lang="en-US"/>
        </a:p>
      </dgm:t>
    </dgm:pt>
    <dgm:pt modelId="{BEFB5B9B-AD0D-4C00-B345-9F22E6E3294D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Tactical motors</a:t>
          </a:r>
        </a:p>
      </dgm:t>
    </dgm:pt>
    <dgm:pt modelId="{643552CB-20F1-4E01-BB84-7861DF465504}" type="parTrans" cxnId="{88A3E1EE-C2B1-470B-AB1E-B71BB3746C05}">
      <dgm:prSet/>
      <dgm:spPr/>
      <dgm:t>
        <a:bodyPr/>
        <a:lstStyle/>
        <a:p>
          <a:endParaRPr lang="en-US"/>
        </a:p>
      </dgm:t>
    </dgm:pt>
    <dgm:pt modelId="{0B31844D-0DFD-4AB9-A6AE-48E4626D7969}" type="sibTrans" cxnId="{88A3E1EE-C2B1-470B-AB1E-B71BB3746C05}">
      <dgm:prSet/>
      <dgm:spPr/>
      <dgm:t>
        <a:bodyPr/>
        <a:lstStyle/>
        <a:p>
          <a:endParaRPr lang="en-US"/>
        </a:p>
      </dgm:t>
    </dgm:pt>
    <dgm:pt modelId="{4B7653DD-FD99-481F-9495-B2CAC15CE05B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ICBM and booster motors</a:t>
          </a:r>
        </a:p>
      </dgm:t>
    </dgm:pt>
    <dgm:pt modelId="{77E5F827-9B66-4052-904B-F2364EDEC28A}" type="parTrans" cxnId="{DF4E3347-562E-48BD-899E-6E4966329309}">
      <dgm:prSet/>
      <dgm:spPr/>
      <dgm:t>
        <a:bodyPr/>
        <a:lstStyle/>
        <a:p>
          <a:endParaRPr lang="en-US"/>
        </a:p>
      </dgm:t>
    </dgm:pt>
    <dgm:pt modelId="{DF54D398-733C-4F4A-A4F6-A9BBBE4DE918}" type="sibTrans" cxnId="{DF4E3347-562E-48BD-899E-6E4966329309}">
      <dgm:prSet/>
      <dgm:spPr/>
      <dgm:t>
        <a:bodyPr/>
        <a:lstStyle/>
        <a:p>
          <a:endParaRPr lang="en-US"/>
        </a:p>
      </dgm:t>
    </dgm:pt>
    <dgm:pt modelId="{B672410D-A16D-47BA-A776-0CC4AA9B880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Igniter/ordnance</a:t>
          </a:r>
        </a:p>
      </dgm:t>
    </dgm:pt>
    <dgm:pt modelId="{664F60F9-A621-4356-AB94-48F731B2E32B}" type="parTrans" cxnId="{F5553ADF-5273-4623-9D50-64C81CD824F2}">
      <dgm:prSet/>
      <dgm:spPr/>
      <dgm:t>
        <a:bodyPr/>
        <a:lstStyle/>
        <a:p>
          <a:endParaRPr lang="en-US"/>
        </a:p>
      </dgm:t>
    </dgm:pt>
    <dgm:pt modelId="{B4D87669-F6C9-4FB4-8FCF-0B0AA587A526}" type="sibTrans" cxnId="{F5553ADF-5273-4623-9D50-64C81CD824F2}">
      <dgm:prSet/>
      <dgm:spPr/>
      <dgm:t>
        <a:bodyPr/>
        <a:lstStyle/>
        <a:p>
          <a:endParaRPr lang="en-US"/>
        </a:p>
      </dgm:t>
    </dgm:pt>
    <dgm:pt modelId="{A8ADBBDA-CB11-4AAC-8B32-CD406383127B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Performance data evaluation</a:t>
          </a:r>
        </a:p>
      </dgm:t>
    </dgm:pt>
    <dgm:pt modelId="{7A7086B0-723F-4428-B8FB-98182FA32BE0}" type="parTrans" cxnId="{748C99D5-33A9-45EC-A8EF-BC66DC6588D5}">
      <dgm:prSet/>
      <dgm:spPr/>
      <dgm:t>
        <a:bodyPr/>
        <a:lstStyle/>
        <a:p>
          <a:endParaRPr lang="en-US"/>
        </a:p>
      </dgm:t>
    </dgm:pt>
    <dgm:pt modelId="{38FE566F-7C8B-47E6-933A-DC64D97D6EA5}" type="sibTrans" cxnId="{748C99D5-33A9-45EC-A8EF-BC66DC6588D5}">
      <dgm:prSet/>
      <dgm:spPr/>
      <dgm:t>
        <a:bodyPr/>
        <a:lstStyle/>
        <a:p>
          <a:endParaRPr lang="en-US"/>
        </a:p>
      </dgm:t>
    </dgm:pt>
    <dgm:pt modelId="{6CC1C8F2-7411-46A3-9480-978B0C189A70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Reliability from binomial </a:t>
          </a:r>
          <a:br>
            <a:rPr lang="en-US" sz="1200" b="0" dirty="0" smtClean="0">
              <a:latin typeface="Arial" pitchFamily="34" charset="0"/>
              <a:cs typeface="Arial" pitchFamily="34" charset="0"/>
            </a:rPr>
          </a:br>
          <a:r>
            <a:rPr lang="en-US" sz="1200" b="0" dirty="0" smtClean="0">
              <a:latin typeface="Arial" pitchFamily="34" charset="0"/>
              <a:cs typeface="Arial" pitchFamily="34" charset="0"/>
            </a:rPr>
            <a:t>probability analysis</a:t>
          </a:r>
        </a:p>
      </dgm:t>
    </dgm:pt>
    <dgm:pt modelId="{84AA2C13-BC56-4C88-924C-C49919E90337}" type="parTrans" cxnId="{4396C52E-D766-4B5B-9E9C-DE19A3513787}">
      <dgm:prSet/>
      <dgm:spPr/>
      <dgm:t>
        <a:bodyPr/>
        <a:lstStyle/>
        <a:p>
          <a:endParaRPr lang="en-US"/>
        </a:p>
      </dgm:t>
    </dgm:pt>
    <dgm:pt modelId="{3D3F20A2-628B-451D-92B1-B22481B0E9A4}" type="sibTrans" cxnId="{4396C52E-D766-4B5B-9E9C-DE19A3513787}">
      <dgm:prSet/>
      <dgm:spPr/>
      <dgm:t>
        <a:bodyPr/>
        <a:lstStyle/>
        <a:p>
          <a:endParaRPr lang="en-US"/>
        </a:p>
      </dgm:t>
    </dgm:pt>
    <dgm:pt modelId="{0BFA22C7-9414-4345-85BF-F9D3B0C6D0F6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Propellant grain</a:t>
          </a:r>
        </a:p>
      </dgm:t>
    </dgm:pt>
    <dgm:pt modelId="{812524F6-916A-4A95-B260-C5A06041FAF1}" type="parTrans" cxnId="{CDACA5AC-F721-467C-95CF-682E0863E1ED}">
      <dgm:prSet/>
      <dgm:spPr/>
      <dgm:t>
        <a:bodyPr/>
        <a:lstStyle/>
        <a:p>
          <a:endParaRPr lang="en-US"/>
        </a:p>
      </dgm:t>
    </dgm:pt>
    <dgm:pt modelId="{47ED5E23-94D6-491D-85CF-03156201B7FF}" type="sibTrans" cxnId="{CDACA5AC-F721-467C-95CF-682E0863E1ED}">
      <dgm:prSet/>
      <dgm:spPr/>
      <dgm:t>
        <a:bodyPr/>
        <a:lstStyle/>
        <a:p>
          <a:endParaRPr lang="en-US"/>
        </a:p>
      </dgm:t>
    </dgm:pt>
    <dgm:pt modelId="{48A89EE0-6047-440D-B644-1F33F92CF0C5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Probabilistic service life prediction</a:t>
          </a:r>
        </a:p>
      </dgm:t>
    </dgm:pt>
    <dgm:pt modelId="{FE09ED00-5AE3-48AB-8081-3D665CEA11C8}" type="parTrans" cxnId="{68FD2A2F-724E-46EB-BE98-2B48D26E4FEF}">
      <dgm:prSet/>
      <dgm:spPr/>
      <dgm:t>
        <a:bodyPr/>
        <a:lstStyle/>
        <a:p>
          <a:endParaRPr lang="en-US"/>
        </a:p>
      </dgm:t>
    </dgm:pt>
    <dgm:pt modelId="{29D9CA0D-B464-492A-8A14-9391FE462296}" type="sibTrans" cxnId="{68FD2A2F-724E-46EB-BE98-2B48D26E4FEF}">
      <dgm:prSet/>
      <dgm:spPr/>
      <dgm:t>
        <a:bodyPr/>
        <a:lstStyle/>
        <a:p>
          <a:endParaRPr lang="en-US"/>
        </a:p>
      </dgm:t>
    </dgm:pt>
    <dgm:pt modelId="{B7642EC9-7653-4DBF-B33A-92B4CBE75110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Advanced methods for failure prediction</a:t>
          </a:r>
        </a:p>
      </dgm:t>
    </dgm:pt>
    <dgm:pt modelId="{5B9B8F1F-1C9D-4081-B4DB-0783559E490D}" type="parTrans" cxnId="{4DAF81DE-EC76-4A80-A6C0-2B5E8915052F}">
      <dgm:prSet/>
      <dgm:spPr/>
      <dgm:t>
        <a:bodyPr/>
        <a:lstStyle/>
        <a:p>
          <a:endParaRPr lang="en-US"/>
        </a:p>
      </dgm:t>
    </dgm:pt>
    <dgm:pt modelId="{76078A38-96A5-4D6A-9D42-C8C2C92A341E}" type="sibTrans" cxnId="{4DAF81DE-EC76-4A80-A6C0-2B5E8915052F}">
      <dgm:prSet/>
      <dgm:spPr/>
      <dgm:t>
        <a:bodyPr/>
        <a:lstStyle/>
        <a:p>
          <a:endParaRPr lang="en-US"/>
        </a:p>
      </dgm:t>
    </dgm:pt>
    <dgm:pt modelId="{6B3F7FDF-5C59-4F4F-B766-9EF4EAFD6DC3}">
      <dgm:prSet custT="1"/>
      <dgm:spPr/>
      <dgm:t>
        <a:bodyPr/>
        <a:lstStyle/>
        <a:p>
          <a:endParaRPr lang="en-US" sz="1200" b="0" dirty="0" smtClean="0">
            <a:latin typeface="Arial" pitchFamily="34" charset="0"/>
            <a:cs typeface="Arial" pitchFamily="34" charset="0"/>
          </a:endParaRPr>
        </a:p>
      </dgm:t>
    </dgm:pt>
    <dgm:pt modelId="{FCA936A7-7F26-4E9E-A1E7-87BE0049623D}" type="parTrans" cxnId="{8D53601A-13E9-4D49-8278-034F0C44A4D8}">
      <dgm:prSet/>
      <dgm:spPr/>
      <dgm:t>
        <a:bodyPr/>
        <a:lstStyle/>
        <a:p>
          <a:endParaRPr lang="en-US"/>
        </a:p>
      </dgm:t>
    </dgm:pt>
    <dgm:pt modelId="{690A2A4A-F369-4894-B72F-AF47708844BC}" type="sibTrans" cxnId="{8D53601A-13E9-4D49-8278-034F0C44A4D8}">
      <dgm:prSet/>
      <dgm:spPr/>
      <dgm:t>
        <a:bodyPr/>
        <a:lstStyle/>
        <a:p>
          <a:endParaRPr lang="en-US"/>
        </a:p>
      </dgm:t>
    </dgm:pt>
    <dgm:pt modelId="{4ECEDDA2-72B6-4307-8BDF-7105C15718E8}" type="pres">
      <dgm:prSet presAssocID="{DB4CB195-61BD-43E7-8B38-5D370F3502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06508-8632-4EA5-BCD0-7527A352449D}" type="pres">
      <dgm:prSet presAssocID="{30FEBD4C-3463-4719-A432-FEEA4B9802D3}" presName="compNode" presStyleCnt="0"/>
      <dgm:spPr/>
    </dgm:pt>
    <dgm:pt modelId="{B1661DCC-CB38-4416-8A64-0290E3BB1128}" type="pres">
      <dgm:prSet presAssocID="{30FEBD4C-3463-4719-A432-FEEA4B9802D3}" presName="childRect" presStyleLbl="bgAcc1" presStyleIdx="0" presStyleCnt="3" custScaleX="117215" custScaleY="320123" custLinFactNeighborY="-1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4C90-6CE0-4176-BF90-B1635FA7C855}" type="pres">
      <dgm:prSet presAssocID="{30FEBD4C-3463-4719-A432-FEEA4B9802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F811-3CEE-49E4-9B88-B1337A5A165B}" type="pres">
      <dgm:prSet presAssocID="{30FEBD4C-3463-4719-A432-FEEA4B9802D3}" presName="parentRect" presStyleLbl="alignNode1" presStyleIdx="0" presStyleCnt="3" custScaleX="120426" custScaleY="108687" custLinFactY="73879" custLinFactNeighborX="-829" custLinFactNeighborY="100000"/>
      <dgm:spPr/>
      <dgm:t>
        <a:bodyPr/>
        <a:lstStyle/>
        <a:p>
          <a:endParaRPr lang="en-US"/>
        </a:p>
      </dgm:t>
    </dgm:pt>
    <dgm:pt modelId="{CF0AB02E-7229-4813-A808-182951800784}" type="pres">
      <dgm:prSet presAssocID="{30FEBD4C-3463-4719-A432-FEEA4B9802D3}" presName="adorn" presStyleLbl="fgAccFollowNode1" presStyleIdx="0" presStyleCnt="3" custScaleX="142980" custScaleY="130543" custLinFactY="28557" custLinFactNeighborX="16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9EBA39-7F31-4C62-8E89-76AED75429C2}" type="pres">
      <dgm:prSet presAssocID="{3923A05D-C2B9-4802-955A-CAAA121103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3F210E-8160-4785-BF3E-11559608E972}" type="pres">
      <dgm:prSet presAssocID="{2D022338-8B8E-4D19-8BC5-46D59A91036B}" presName="compNode" presStyleCnt="0"/>
      <dgm:spPr/>
    </dgm:pt>
    <dgm:pt modelId="{26D6BD82-5517-4409-B728-88975F986A85}" type="pres">
      <dgm:prSet presAssocID="{2D022338-8B8E-4D19-8BC5-46D59A91036B}" presName="childRect" presStyleLbl="bgAcc1" presStyleIdx="1" presStyleCnt="3" custScaleX="117215" custScaleY="297702" custLinFactNeighborX="-1297" custLinFactNeighborY="-2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878D-8515-4C5D-BEA4-360C04C879C7}" type="pres">
      <dgm:prSet presAssocID="{2D022338-8B8E-4D19-8BC5-46D59A9103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3B980-4704-4D5E-BE28-DC6E94EC263D}" type="pres">
      <dgm:prSet presAssocID="{2D022338-8B8E-4D19-8BC5-46D59A91036B}" presName="parentRect" presStyleLbl="alignNode1" presStyleIdx="1" presStyleCnt="3" custScaleX="115844" custScaleY="108687" custLinFactY="75303" custLinFactNeighborX="-2969" custLinFactNeighborY="100000"/>
      <dgm:spPr/>
      <dgm:t>
        <a:bodyPr/>
        <a:lstStyle/>
        <a:p>
          <a:endParaRPr lang="en-US"/>
        </a:p>
      </dgm:t>
    </dgm:pt>
    <dgm:pt modelId="{6C2E1EAF-0973-4CA5-BB4C-3CA52F22BF6B}" type="pres">
      <dgm:prSet presAssocID="{2D022338-8B8E-4D19-8BC5-46D59A91036B}" presName="adorn" presStyleLbl="fgAccFollowNode1" presStyleIdx="1" presStyleCnt="3" custScaleX="142980" custScaleY="130543" custLinFactY="38023" custLinFactNeighborX="20993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B2EA7B-74E0-43A8-A75C-0911155227E9}" type="pres">
      <dgm:prSet presAssocID="{7EAB68A8-0DD4-4D07-AD6B-96095D065D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CD7229-E7B9-4BB2-B890-31D3715BAECB}" type="pres">
      <dgm:prSet presAssocID="{237BF967-4EB9-4D25-889A-1B01FC3AAE93}" presName="compNode" presStyleCnt="0"/>
      <dgm:spPr/>
    </dgm:pt>
    <dgm:pt modelId="{680212B1-E7CC-4FA3-B930-8914D50959F7}" type="pres">
      <dgm:prSet presAssocID="{237BF967-4EB9-4D25-889A-1B01FC3AAE93}" presName="childRect" presStyleLbl="bgAcc1" presStyleIdx="2" presStyleCnt="3" custScaleX="117215" custScaleY="322375" custLinFactNeighborY="-9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C5E50-D6D7-4C9E-8F57-B85132DA9E4F}" type="pres">
      <dgm:prSet presAssocID="{237BF967-4EB9-4D25-889A-1B01FC3AAE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7C92-AC3D-49FA-9E85-B38604425CDC}" type="pres">
      <dgm:prSet presAssocID="{237BF967-4EB9-4D25-889A-1B01FC3AAE93}" presName="parentRect" presStyleLbl="alignNode1" presStyleIdx="2" presStyleCnt="3" custScaleX="125112" custScaleY="108687" custLinFactY="67165" custLinFactNeighborX="2612" custLinFactNeighborY="100000"/>
      <dgm:spPr/>
      <dgm:t>
        <a:bodyPr/>
        <a:lstStyle/>
        <a:p>
          <a:endParaRPr lang="en-US"/>
        </a:p>
      </dgm:t>
    </dgm:pt>
    <dgm:pt modelId="{BF146D13-0E89-4AFE-8766-E2783CEEDC54}" type="pres">
      <dgm:prSet presAssocID="{237BF967-4EB9-4D25-889A-1B01FC3AAE93}" presName="adorn" presStyleLbl="fgAccFollowNode1" presStyleIdx="2" presStyleCnt="3" custScaleX="142980" custScaleY="130543" custLinFactY="35033" custLinFactNeighborX="12963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B7F4D05-4D3B-4964-BFB4-2AB2DF8F231A}" type="presOf" srcId="{E49B7489-93E9-4FF5-B9FF-EF1D2EE92790}" destId="{B1661DCC-CB38-4416-8A64-0290E3BB1128}" srcOrd="0" destOrd="5" presId="urn:microsoft.com/office/officeart/2005/8/layout/bList2#9"/>
    <dgm:cxn modelId="{88AA2938-3BA0-4656-9CAF-D449B48C0DFC}" srcId="{657830FA-2876-4F64-A977-22578C10C678}" destId="{2515430D-0C5F-4337-99DB-097E33F6D139}" srcOrd="3" destOrd="0" parTransId="{4BC1546C-2282-4213-BAD6-7746CABDBB4D}" sibTransId="{1C1E7344-3539-4706-92A5-52FE4B6491E5}"/>
    <dgm:cxn modelId="{A126736F-5E41-4FF2-9F5B-C5EEA152FF9E}" type="presOf" srcId="{48A89EE0-6047-440D-B644-1F33F92CF0C5}" destId="{680212B1-E7CC-4FA3-B930-8914D50959F7}" srcOrd="0" destOrd="14" presId="urn:microsoft.com/office/officeart/2005/8/layout/bList2#9"/>
    <dgm:cxn modelId="{AC8EDC21-7244-4945-8BE9-B2A542E7356C}" type="presOf" srcId="{7EFC1770-FF3F-45BF-B06B-79FA25A9DA7E}" destId="{26D6BD82-5517-4409-B728-88975F986A85}" srcOrd="0" destOrd="1" presId="urn:microsoft.com/office/officeart/2005/8/layout/bList2#9"/>
    <dgm:cxn modelId="{25AD8B87-A85F-4FDC-A550-9F82E8DCCB2C}" srcId="{657830FA-2876-4F64-A977-22578C10C678}" destId="{2D7E8C62-6185-4DB7-8624-3513A8580B36}" srcOrd="0" destOrd="0" parTransId="{C4960B39-5CA4-4528-9111-384F3E3BEE6B}" sibTransId="{11F546F0-048D-42CC-8B2A-3D80FB2ED897}"/>
    <dgm:cxn modelId="{77FBFAD7-E572-4EBB-9308-FCAF2440768F}" type="presOf" srcId="{237BF967-4EB9-4D25-889A-1B01FC3AAE93}" destId="{D77A7C92-AC3D-49FA-9E85-B38604425CDC}" srcOrd="1" destOrd="0" presId="urn:microsoft.com/office/officeart/2005/8/layout/bList2#9"/>
    <dgm:cxn modelId="{A73A2215-A8D8-41C3-819C-C2AA8C53EA82}" type="presOf" srcId="{DB4CB195-61BD-43E7-8B38-5D370F35025F}" destId="{4ECEDDA2-72B6-4307-8BDF-7105C15718E8}" srcOrd="0" destOrd="0" presId="urn:microsoft.com/office/officeart/2005/8/layout/bList2#9"/>
    <dgm:cxn modelId="{A99C4D23-563F-47D6-A143-B6F0499FAA53}" type="presOf" srcId="{B7642EC9-7653-4DBF-B33A-92B4CBE75110}" destId="{680212B1-E7CC-4FA3-B930-8914D50959F7}" srcOrd="0" destOrd="15" presId="urn:microsoft.com/office/officeart/2005/8/layout/bList2#9"/>
    <dgm:cxn modelId="{23027578-7EC2-4772-87B6-E122CDA8F439}" type="presOf" srcId="{3923A05D-C2B9-4802-955A-CAAA121103CD}" destId="{699EBA39-7F31-4C62-8E89-76AED75429C2}" srcOrd="0" destOrd="0" presId="urn:microsoft.com/office/officeart/2005/8/layout/bList2#9"/>
    <dgm:cxn modelId="{81A4EFFE-4286-49E9-B86B-F6ABF76FDAC8}" type="presOf" srcId="{6BE0C595-A47E-4D63-9084-AA2C555D453F}" destId="{B1661DCC-CB38-4416-8A64-0290E3BB1128}" srcOrd="0" destOrd="9" presId="urn:microsoft.com/office/officeart/2005/8/layout/bList2#9"/>
    <dgm:cxn modelId="{98580EC2-94A4-45FF-927C-5D3C408587A0}" type="presOf" srcId="{0F405202-386E-4179-AA7F-4AB8C21EA325}" destId="{26D6BD82-5517-4409-B728-88975F986A85}" srcOrd="0" destOrd="0" presId="urn:microsoft.com/office/officeart/2005/8/layout/bList2#9"/>
    <dgm:cxn modelId="{F4DEC1D8-2EC0-49BB-B469-42EE0E966272}" type="presOf" srcId="{237BF967-4EB9-4D25-889A-1B01FC3AAE93}" destId="{F23C5E50-D6D7-4C9E-8F57-B85132DA9E4F}" srcOrd="0" destOrd="0" presId="urn:microsoft.com/office/officeart/2005/8/layout/bList2#9"/>
    <dgm:cxn modelId="{88A3E1EE-C2B1-470B-AB1E-B71BB3746C05}" srcId="{237BF967-4EB9-4D25-889A-1B01FC3AAE93}" destId="{BEFB5B9B-AD0D-4C00-B345-9F22E6E3294D}" srcOrd="5" destOrd="0" parTransId="{643552CB-20F1-4E01-BB84-7861DF465504}" sibTransId="{0B31844D-0DFD-4AB9-A6AE-48E4626D7969}"/>
    <dgm:cxn modelId="{F9852F40-AD13-47B2-BAB7-DAA4CA318884}" srcId="{DEE24801-E1EF-4102-BB1B-A4C823DC7626}" destId="{6C747D23-91A1-4D5B-A3D2-D025F6ED08AF}" srcOrd="1" destOrd="0" parTransId="{45A2659C-5E23-4692-A879-D62CAB10D870}" sibTransId="{C4A7B629-8766-4B3E-90CC-6839A1CB2440}"/>
    <dgm:cxn modelId="{3A94A815-09CA-42C6-A74A-2EBDFC724BDE}" type="presOf" srcId="{2D7E8C62-6185-4DB7-8624-3513A8580B36}" destId="{26D6BD82-5517-4409-B728-88975F986A85}" srcOrd="0" destOrd="8" presId="urn:microsoft.com/office/officeart/2005/8/layout/bList2#9"/>
    <dgm:cxn modelId="{63A6824F-B1AF-4E34-A0C6-BDE9AC12212C}" srcId="{2D022338-8B8E-4D19-8BC5-46D59A91036B}" destId="{0F405202-386E-4179-AA7F-4AB8C21EA325}" srcOrd="0" destOrd="0" parTransId="{0566E5E5-61D3-4138-9761-030B1D412064}" sibTransId="{01C84443-C79C-4788-8CAC-36A71235FF35}"/>
    <dgm:cxn modelId="{EDAF2C00-3151-4B44-B48B-84A6CD42A364}" type="presOf" srcId="{36EA6909-8074-4753-BA94-BA90128BE653}" destId="{680212B1-E7CC-4FA3-B930-8914D50959F7}" srcOrd="0" destOrd="4" presId="urn:microsoft.com/office/officeart/2005/8/layout/bList2#9"/>
    <dgm:cxn modelId="{4DAF81DE-EC76-4A80-A6C0-2B5E8915052F}" srcId="{0BFA22C7-9414-4345-85BF-F9D3B0C6D0F6}" destId="{B7642EC9-7653-4DBF-B33A-92B4CBE75110}" srcOrd="1" destOrd="0" parTransId="{5B9B8F1F-1C9D-4081-B4DB-0783559E490D}" sibTransId="{76078A38-96A5-4D6A-9D42-C8C2C92A341E}"/>
    <dgm:cxn modelId="{3DCE2817-11B9-4B6E-84B4-404AD3BDB946}" type="presOf" srcId="{A3A9C42F-EA7B-4EA5-90B6-319CBF12DBAF}" destId="{26D6BD82-5517-4409-B728-88975F986A85}" srcOrd="0" destOrd="5" presId="urn:microsoft.com/office/officeart/2005/8/layout/bList2#9"/>
    <dgm:cxn modelId="{A1CE4635-0F12-4997-A543-2F3C9BBA026B}" srcId="{30FEBD4C-3463-4719-A432-FEEA4B9802D3}" destId="{516D51DC-FD3C-4961-8DB1-55BBCAE97249}" srcOrd="0" destOrd="0" parTransId="{93016D87-083B-4837-BDF8-E846A39F86A8}" sibTransId="{03AF0370-E19E-498B-B7F9-28911353E4B1}"/>
    <dgm:cxn modelId="{9E6A8BD5-A8AC-43AA-A123-33C34FFB8386}" srcId="{30FEBD4C-3463-4719-A432-FEEA4B9802D3}" destId="{6BE0C595-A47E-4D63-9084-AA2C555D453F}" srcOrd="3" destOrd="0" parTransId="{439B9F9C-4845-47C2-8DED-F0FB58D01848}" sibTransId="{AC7BCD22-85B0-461B-B409-C4B9E9647950}"/>
    <dgm:cxn modelId="{6D869362-1194-47D0-8627-655651700D74}" srcId="{657830FA-2876-4F64-A977-22578C10C678}" destId="{88CBFC08-D5C7-45B8-874A-6B0A77F5E7A3}" srcOrd="1" destOrd="0" parTransId="{49A1E273-1B2C-4FFD-8523-877739123398}" sibTransId="{914EE450-F63D-4EC4-BBA0-573A4D167541}"/>
    <dgm:cxn modelId="{280D4A8A-BE89-46C0-8CE3-F320DE1AA0D3}" srcId="{36EA6909-8074-4753-BA94-BA90128BE653}" destId="{88665397-55DF-420E-94AF-D0B945F778DC}" srcOrd="1" destOrd="0" parTransId="{777465B9-2D84-48E1-9E58-4CD79E95B66D}" sibTransId="{4ADB1149-2006-4248-B45D-768D0A83224F}"/>
    <dgm:cxn modelId="{8D53601A-13E9-4D49-8278-034F0C44A4D8}" srcId="{237BF967-4EB9-4D25-889A-1B01FC3AAE93}" destId="{6B3F7FDF-5C59-4F4F-B766-9EF4EAFD6DC3}" srcOrd="9" destOrd="0" parTransId="{FCA936A7-7F26-4E9E-A1E7-87BE0049623D}" sibTransId="{690A2A4A-F369-4894-B72F-AF47708844BC}"/>
    <dgm:cxn modelId="{DB82069D-B770-4A7B-B3EB-62AEEBC285F6}" type="presOf" srcId="{D1A82D04-9E43-4130-A560-E6079DED8D23}" destId="{680212B1-E7CC-4FA3-B930-8914D50959F7}" srcOrd="0" destOrd="21" presId="urn:microsoft.com/office/officeart/2005/8/layout/bList2#9"/>
    <dgm:cxn modelId="{2E66F89A-5BF6-4A44-A414-711F9E63059D}" type="presOf" srcId="{30FEBD4C-3463-4719-A432-FEEA4B9802D3}" destId="{0ED64C90-6CE0-4176-BF90-B1635FA7C855}" srcOrd="0" destOrd="0" presId="urn:microsoft.com/office/officeart/2005/8/layout/bList2#9"/>
    <dgm:cxn modelId="{EA54F008-4274-4C86-85E6-C10ECD5C6229}" type="presOf" srcId="{6C747D23-91A1-4D5B-A3D2-D025F6ED08AF}" destId="{B1661DCC-CB38-4416-8A64-0290E3BB1128}" srcOrd="0" destOrd="6" presId="urn:microsoft.com/office/officeart/2005/8/layout/bList2#9"/>
    <dgm:cxn modelId="{B65C1055-0CCE-40F5-8864-5862D1339A69}" srcId="{237BF967-4EB9-4D25-889A-1B01FC3AAE93}" destId="{70D74D7C-57EA-43C8-A00E-18C1B42948E3}" srcOrd="13" destOrd="0" parTransId="{3F3814C6-54DD-4A5F-AFC4-DE84E06F03FE}" sibTransId="{F2444EE9-F7F6-446E-BBC9-F5F3FCA77C37}"/>
    <dgm:cxn modelId="{CDACA5AC-F721-467C-95CF-682E0863E1ED}" srcId="{237BF967-4EB9-4D25-889A-1B01FC3AAE93}" destId="{0BFA22C7-9414-4345-85BF-F9D3B0C6D0F6}" srcOrd="8" destOrd="0" parTransId="{812524F6-916A-4A95-B260-C5A06041FAF1}" sibTransId="{47ED5E23-94D6-491D-85CF-03156201B7FF}"/>
    <dgm:cxn modelId="{8F7478E0-8E5F-4AE4-ABB2-995901E3857A}" srcId="{237BF967-4EB9-4D25-889A-1B01FC3AAE93}" destId="{47520B8F-E751-4D91-9457-819B5B390581}" srcOrd="2" destOrd="0" parTransId="{1F15CC06-CC1E-445E-90C5-9DD74FBF1BBD}" sibTransId="{740D8715-E756-4051-B297-73BD47597EE2}"/>
    <dgm:cxn modelId="{46C45434-7A74-4824-A676-2EDA820DBC84}" srcId="{237BF967-4EB9-4D25-889A-1B01FC3AAE93}" destId="{36EA6909-8074-4753-BA94-BA90128BE653}" srcOrd="4" destOrd="0" parTransId="{BAE1BCA7-B7E8-49D8-A07F-982C0D20E686}" sibTransId="{6FE06C5B-D139-4ACD-B5A5-C8DEF7E915F1}"/>
    <dgm:cxn modelId="{80C969A2-06BD-4262-9D44-69F436E750A3}" type="presOf" srcId="{47520B8F-E751-4D91-9457-819B5B390581}" destId="{680212B1-E7CC-4FA3-B930-8914D50959F7}" srcOrd="0" destOrd="2" presId="urn:microsoft.com/office/officeart/2005/8/layout/bList2#9"/>
    <dgm:cxn modelId="{35BE8C66-3DAA-4165-88A2-EB608EEB463C}" type="presOf" srcId="{9ED7AECE-94A2-4432-85F5-962DB702D9D2}" destId="{B1661DCC-CB38-4416-8A64-0290E3BB1128}" srcOrd="0" destOrd="10" presId="urn:microsoft.com/office/officeart/2005/8/layout/bList2#9"/>
    <dgm:cxn modelId="{C443416D-1A00-4FDB-B57D-90C69BAEC971}" srcId="{237BF967-4EB9-4D25-889A-1B01FC3AAE93}" destId="{D30C80F9-B4DC-414E-82A0-B6F95ACCD6F8}" srcOrd="3" destOrd="0" parTransId="{33188875-25AC-4DCF-9234-18913434BA26}" sibTransId="{08C3587C-159D-4011-A263-1816ED2572AD}"/>
    <dgm:cxn modelId="{3ACA0A95-7E69-4FD0-9787-ED6460536B86}" type="presOf" srcId="{DEE24801-E1EF-4102-BB1B-A4C823DC7626}" destId="{B1661DCC-CB38-4416-8A64-0290E3BB1128}" srcOrd="0" destOrd="4" presId="urn:microsoft.com/office/officeart/2005/8/layout/bList2#9"/>
    <dgm:cxn modelId="{A24221C6-268E-4E33-9EC6-30884E4D8E2A}" srcId="{30FEBD4C-3463-4719-A432-FEEA4B9802D3}" destId="{9ED7AECE-94A2-4432-85F5-962DB702D9D2}" srcOrd="4" destOrd="0" parTransId="{FD5D4BC5-6334-48EA-8BB1-2057DC031F36}" sibTransId="{6DF28CC0-B214-4F90-9969-3DF31ACD4250}"/>
    <dgm:cxn modelId="{9B35F50A-7544-40BE-9AA8-1481D318254B}" srcId="{0F405202-386E-4179-AA7F-4AB8C21EA325}" destId="{A3A9C42F-EA7B-4EA5-90B6-319CBF12DBAF}" srcOrd="4" destOrd="0" parTransId="{2AD59949-103B-4575-842D-03AF7C50226C}" sibTransId="{578BA6D6-F681-4E34-9992-22D33D869D41}"/>
    <dgm:cxn modelId="{4AB75F3B-9F6A-417E-97C1-61B003106CFD}" srcId="{516D51DC-FD3C-4961-8DB1-55BBCAE97249}" destId="{CD378057-671D-4CEF-AEFF-461F9B8125C9}" srcOrd="0" destOrd="0" parTransId="{ED998C29-F186-4443-B279-FAADD7C3A5BA}" sibTransId="{C1436E6E-BD57-4012-9B7A-6EC246078210}"/>
    <dgm:cxn modelId="{4396C52E-D766-4B5B-9E9C-DE19A3513787}" srcId="{B672410D-A16D-47BA-A776-0CC4AA9B8803}" destId="{6CC1C8F2-7411-46A3-9480-978B0C189A70}" srcOrd="1" destOrd="0" parTransId="{84AA2C13-BC56-4C88-924C-C49919E90337}" sibTransId="{3D3F20A2-628B-451D-92B1-B22481B0E9A4}"/>
    <dgm:cxn modelId="{DD1BEE71-A230-4FD7-B0BA-A36A07B88EEF}" srcId="{237BF967-4EB9-4D25-889A-1B01FC3AAE93}" destId="{FEBFB5D9-2D7B-4475-BFA3-7930C37D2767}" srcOrd="12" destOrd="0" parTransId="{06F964F3-926A-4244-B6F5-E754989CEDF0}" sibTransId="{9D9AD3B1-C789-48BC-B5D1-7151B2B2AB3B}"/>
    <dgm:cxn modelId="{30A77E91-FE24-4F12-997A-DA49F5018482}" type="presOf" srcId="{A8ADBBDA-CB11-4AAC-8B32-CD406383127B}" destId="{680212B1-E7CC-4FA3-B930-8914D50959F7}" srcOrd="0" destOrd="11" presId="urn:microsoft.com/office/officeart/2005/8/layout/bList2#9"/>
    <dgm:cxn modelId="{3BC8A1EC-B521-45E0-86B2-4A22B1B0B9AD}" srcId="{516D51DC-FD3C-4961-8DB1-55BBCAE97249}" destId="{35DB75FA-9C74-44C8-845A-87BCF925FA9F}" srcOrd="2" destOrd="0" parTransId="{DC072EAE-9A95-4676-819D-1441F25923F3}" sibTransId="{E61D0874-4069-4EDC-BBC4-47384634EA15}"/>
    <dgm:cxn modelId="{F600A3AB-8310-436A-A455-F97D2976F014}" srcId="{DEE24801-E1EF-4102-BB1B-A4C823DC7626}" destId="{1375ECBD-BB84-4189-899B-8948150DC3E6}" srcOrd="2" destOrd="0" parTransId="{3537515A-605E-4481-B3D3-65C7A7C9F18E}" sibTransId="{82FD587F-68EE-4C56-857C-424F65D3B24C}"/>
    <dgm:cxn modelId="{9CE8A3DC-501B-490C-BF48-1A8CAC37F536}" srcId="{36EA6909-8074-4753-BA94-BA90128BE653}" destId="{8EB2233A-8D2B-41CA-9EB0-264E176B4B2F}" srcOrd="2" destOrd="0" parTransId="{D91432EB-9CBD-4961-9F66-F49A1A2D4A6E}" sibTransId="{6590BE18-E017-4817-9A96-0A789EF8F22A}"/>
    <dgm:cxn modelId="{44BBDCE4-273E-4FD7-AA8D-C6C73BD9DE51}" type="presOf" srcId="{0BFA22C7-9414-4345-85BF-F9D3B0C6D0F6}" destId="{680212B1-E7CC-4FA3-B930-8914D50959F7}" srcOrd="0" destOrd="13" presId="urn:microsoft.com/office/officeart/2005/8/layout/bList2#9"/>
    <dgm:cxn modelId="{5B8EF432-9ADF-4637-8778-3795939356DC}" type="presOf" srcId="{FF90F2DC-57E0-4DAE-819E-76995231EC87}" destId="{680212B1-E7CC-4FA3-B930-8914D50959F7}" srcOrd="0" destOrd="0" presId="urn:microsoft.com/office/officeart/2005/8/layout/bList2#9"/>
    <dgm:cxn modelId="{968DF0E3-E8C8-4D1D-BBA4-BB75D5132819}" srcId="{0F405202-386E-4179-AA7F-4AB8C21EA325}" destId="{3DAE57DD-2480-4C87-9E45-5A07EC2F5751}" srcOrd="2" destOrd="0" parTransId="{820527ED-9987-4578-9B71-9E20FF85EC60}" sibTransId="{F284B22C-2039-427B-9381-5AD97D8B224F}"/>
    <dgm:cxn modelId="{AAC9C725-F102-4DBC-ADB1-7DD84D91A4A6}" type="presOf" srcId="{CE5D7498-B32B-40CD-966C-D6AE425DD6CA}" destId="{B1661DCC-CB38-4416-8A64-0290E3BB1128}" srcOrd="0" destOrd="11" presId="urn:microsoft.com/office/officeart/2005/8/layout/bList2#9"/>
    <dgm:cxn modelId="{B733B049-CFFF-4AD7-8D03-BE02F5C5223D}" type="presOf" srcId="{70D74D7C-57EA-43C8-A00E-18C1B42948E3}" destId="{680212B1-E7CC-4FA3-B930-8914D50959F7}" srcOrd="0" destOrd="20" presId="urn:microsoft.com/office/officeart/2005/8/layout/bList2#9"/>
    <dgm:cxn modelId="{CD5681EA-A4D1-45C5-B584-6253074E0950}" srcId="{657830FA-2876-4F64-A977-22578C10C678}" destId="{4D51B751-002C-4743-978B-01202AEC22CA}" srcOrd="4" destOrd="0" parTransId="{88AF8867-39E3-4695-B1CA-5CBF4631616C}" sibTransId="{07F847C2-FA52-40AE-B939-9AAE9B23027B}"/>
    <dgm:cxn modelId="{925988AD-8395-41AE-91F6-89631F5B19F7}" type="presOf" srcId="{D30C80F9-B4DC-414E-82A0-B6F95ACCD6F8}" destId="{680212B1-E7CC-4FA3-B930-8914D50959F7}" srcOrd="0" destOrd="3" presId="urn:microsoft.com/office/officeart/2005/8/layout/bList2#9"/>
    <dgm:cxn modelId="{7393581F-6743-47DC-9E32-9378C674C753}" type="presOf" srcId="{F3ADFCA0-6E28-403E-B92F-89BB86BEF916}" destId="{26D6BD82-5517-4409-B728-88975F986A85}" srcOrd="0" destOrd="2" presId="urn:microsoft.com/office/officeart/2005/8/layout/bList2#9"/>
    <dgm:cxn modelId="{4C5415DD-426C-4845-803E-3EC01C77ABF5}" type="presOf" srcId="{F42AF173-DEA1-4C92-B9C1-F1D3D8EF6D4E}" destId="{B1661DCC-CB38-4416-8A64-0290E3BB1128}" srcOrd="0" destOrd="8" presId="urn:microsoft.com/office/officeart/2005/8/layout/bList2#9"/>
    <dgm:cxn modelId="{A5B05A13-DC84-470D-B845-CC696FD33BD3}" srcId="{0F405202-386E-4179-AA7F-4AB8C21EA325}" destId="{BBA2350F-C819-4485-A58D-F197ADDFF96F}" srcOrd="5" destOrd="0" parTransId="{148B8645-31C1-48DC-ADF7-D0D3D58AD1AA}" sibTransId="{5B608381-DC4B-4EE0-9A0F-FCCC2987D238}"/>
    <dgm:cxn modelId="{679A72AE-A0AD-4D86-B223-10CAE9CFA234}" srcId="{0F405202-386E-4179-AA7F-4AB8C21EA325}" destId="{F3ADFCA0-6E28-403E-B92F-89BB86BEF916}" srcOrd="1" destOrd="0" parTransId="{7D89E180-D0CE-404E-99BD-DFF0A405BA18}" sibTransId="{7ADB71C6-6C7E-42C2-9CD4-1C0FA2A39E53}"/>
    <dgm:cxn modelId="{045BDCF5-4ABF-47D2-8122-05A1B3A2DE20}" srcId="{237BF967-4EB9-4D25-889A-1B01FC3AAE93}" destId="{FF90F2DC-57E0-4DAE-819E-76995231EC87}" srcOrd="0" destOrd="0" parTransId="{EADE4833-ECFF-4A10-B893-22E0103F15CD}" sibTransId="{100D77FE-B4C8-40C7-A286-D947A4A040F6}"/>
    <dgm:cxn modelId="{968CC5C5-FC51-4F04-8DCD-D0CC1386C256}" type="presOf" srcId="{88CBFC08-D5C7-45B8-874A-6B0A77F5E7A3}" destId="{26D6BD82-5517-4409-B728-88975F986A85}" srcOrd="0" destOrd="9" presId="urn:microsoft.com/office/officeart/2005/8/layout/bList2#9"/>
    <dgm:cxn modelId="{888E3650-BF11-4344-9F2F-6E612A573B62}" type="presOf" srcId="{E47ED44F-E23D-4CAE-B178-D2FD6B7F6180}" destId="{26D6BD82-5517-4409-B728-88975F986A85}" srcOrd="0" destOrd="4" presId="urn:microsoft.com/office/officeart/2005/8/layout/bList2#9"/>
    <dgm:cxn modelId="{68FD2A2F-724E-46EB-BE98-2B48D26E4FEF}" srcId="{0BFA22C7-9414-4345-85BF-F9D3B0C6D0F6}" destId="{48A89EE0-6047-440D-B644-1F33F92CF0C5}" srcOrd="0" destOrd="0" parTransId="{FE09ED00-5AE3-48AB-8081-3D665CEA11C8}" sibTransId="{29D9CA0D-B464-492A-8A14-9391FE462296}"/>
    <dgm:cxn modelId="{BF631804-36DE-4021-9749-062575B6F8CB}" type="presOf" srcId="{2D022338-8B8E-4D19-8BC5-46D59A91036B}" destId="{738E878D-8515-4C5D-BEA4-360C04C879C7}" srcOrd="0" destOrd="0" presId="urn:microsoft.com/office/officeart/2005/8/layout/bList2#9"/>
    <dgm:cxn modelId="{49493ED7-8E0B-49CE-8F9A-D644C81B205D}" type="presOf" srcId="{BBA2350F-C819-4485-A58D-F197ADDFF96F}" destId="{26D6BD82-5517-4409-B728-88975F986A85}" srcOrd="0" destOrd="6" presId="urn:microsoft.com/office/officeart/2005/8/layout/bList2#9"/>
    <dgm:cxn modelId="{80F47AF1-3419-4ADD-A783-406767654673}" srcId="{237BF967-4EB9-4D25-889A-1B01FC3AAE93}" destId="{D1A82D04-9E43-4130-A560-E6079DED8D23}" srcOrd="14" destOrd="0" parTransId="{A8D2D104-BBFB-4310-BB25-A044C2024CE0}" sibTransId="{90EDCFF2-163F-4B7A-A541-BE05824EE919}"/>
    <dgm:cxn modelId="{BE4A2F43-4541-410D-B060-7AA3D88E9BE5}" srcId="{237BF967-4EB9-4D25-889A-1B01FC3AAE93}" destId="{600EB8F3-6EDA-4FC0-B03F-E69C77676BAE}" srcOrd="10" destOrd="0" parTransId="{6DC73DAD-AE05-4DD1-A45A-0A552707F673}" sibTransId="{DCD8200A-7F06-4CD7-A5CC-70B9417E1E20}"/>
    <dgm:cxn modelId="{F2788638-7C89-4F01-9EA2-7C748E7D06E1}" type="presOf" srcId="{2515430D-0C5F-4337-99DB-097E33F6D139}" destId="{26D6BD82-5517-4409-B728-88975F986A85}" srcOrd="0" destOrd="11" presId="urn:microsoft.com/office/officeart/2005/8/layout/bList2#9"/>
    <dgm:cxn modelId="{5B88E202-642B-430C-A555-4BA2DD5EE30D}" srcId="{657830FA-2876-4F64-A977-22578C10C678}" destId="{EBAFEC2C-34D0-4E24-94D7-F06B4045E93F}" srcOrd="2" destOrd="0" parTransId="{FB29D0C1-0E2E-4304-BAEA-036808124A3D}" sibTransId="{D237D5B5-1262-479B-98AA-2A6F28C70CEF}"/>
    <dgm:cxn modelId="{841FABCC-9E04-442B-B85E-50638E20C869}" srcId="{30FEBD4C-3463-4719-A432-FEEA4B9802D3}" destId="{DEE24801-E1EF-4102-BB1B-A4C823DC7626}" srcOrd="1" destOrd="0" parTransId="{147D64DC-577D-4842-96F7-3E49DFBD9184}" sibTransId="{85271C47-76E6-4754-BD49-3AA545822101}"/>
    <dgm:cxn modelId="{F108FE16-0C7A-4A1F-A121-182D23B6EB68}" type="presOf" srcId="{8EB2233A-8D2B-41CA-9EB0-264E176B4B2F}" destId="{680212B1-E7CC-4FA3-B930-8914D50959F7}" srcOrd="0" destOrd="7" presId="urn:microsoft.com/office/officeart/2005/8/layout/bList2#9"/>
    <dgm:cxn modelId="{0F6B4C8B-6BA8-4B08-9A48-710621A10568}" type="presOf" srcId="{6CC1C8F2-7411-46A3-9480-978B0C189A70}" destId="{680212B1-E7CC-4FA3-B930-8914D50959F7}" srcOrd="0" destOrd="12" presId="urn:microsoft.com/office/officeart/2005/8/layout/bList2#9"/>
    <dgm:cxn modelId="{E44F611E-0DF7-4620-B16A-1F218CD6745A}" type="presOf" srcId="{1375ECBD-BB84-4189-899B-8948150DC3E6}" destId="{B1661DCC-CB38-4416-8A64-0290E3BB1128}" srcOrd="0" destOrd="7" presId="urn:microsoft.com/office/officeart/2005/8/layout/bList2#9"/>
    <dgm:cxn modelId="{A6D45EFF-5287-444A-AB70-A47C5EE8FCC4}" type="presOf" srcId="{88665397-55DF-420E-94AF-D0B945F778DC}" destId="{680212B1-E7CC-4FA3-B930-8914D50959F7}" srcOrd="0" destOrd="6" presId="urn:microsoft.com/office/officeart/2005/8/layout/bList2#9"/>
    <dgm:cxn modelId="{C3B51823-F72C-4276-89DC-B30E3FA26720}" type="presOf" srcId="{7EAB68A8-0DD4-4D07-AD6B-96095D065D5C}" destId="{E6B2EA7B-74E0-43A8-A75C-0911155227E9}" srcOrd="0" destOrd="0" presId="urn:microsoft.com/office/officeart/2005/8/layout/bList2#9"/>
    <dgm:cxn modelId="{F1DC6005-2C64-4AEB-A654-966C47CCC859}" type="presOf" srcId="{516D51DC-FD3C-4961-8DB1-55BBCAE97249}" destId="{B1661DCC-CB38-4416-8A64-0290E3BB1128}" srcOrd="0" destOrd="0" presId="urn:microsoft.com/office/officeart/2005/8/layout/bList2#9"/>
    <dgm:cxn modelId="{3E558402-2BBC-437F-91FB-CB0CD3B68180}" type="presOf" srcId="{D94C2076-85A3-4383-B58D-3841D3699D19}" destId="{680212B1-E7CC-4FA3-B930-8914D50959F7}" srcOrd="0" destOrd="1" presId="urn:microsoft.com/office/officeart/2005/8/layout/bList2#9"/>
    <dgm:cxn modelId="{4C6B6AEB-254C-48B0-A359-83AA84DCA091}" srcId="{DB4CB195-61BD-43E7-8B38-5D370F35025F}" destId="{237BF967-4EB9-4D25-889A-1B01FC3AAE93}" srcOrd="2" destOrd="0" parTransId="{4CC3C18A-6B7E-4C4C-B3D7-B8F23CCDE9A6}" sibTransId="{D5C0E697-4F41-455F-BDCD-C7981C73631D}"/>
    <dgm:cxn modelId="{A0967487-362F-4C1F-B33A-699446DED965}" srcId="{0F405202-386E-4179-AA7F-4AB8C21EA325}" destId="{E47ED44F-E23D-4CAE-B178-D2FD6B7F6180}" srcOrd="3" destOrd="0" parTransId="{C3F75DC8-96DD-4BCC-B964-8A75F921C767}" sibTransId="{DCEC245B-7A7B-465E-9C55-6DC6D1DF7272}"/>
    <dgm:cxn modelId="{04457FA5-F680-4CD0-848F-2FD52095F161}" type="presOf" srcId="{3FF832AA-B710-43DF-B439-56F6766D8777}" destId="{680212B1-E7CC-4FA3-B930-8914D50959F7}" srcOrd="0" destOrd="18" presId="urn:microsoft.com/office/officeart/2005/8/layout/bList2#9"/>
    <dgm:cxn modelId="{9249E54F-66F5-4A11-9E6A-02930D74837D}" type="presOf" srcId="{4D51B751-002C-4743-978B-01202AEC22CA}" destId="{26D6BD82-5517-4409-B728-88975F986A85}" srcOrd="0" destOrd="12" presId="urn:microsoft.com/office/officeart/2005/8/layout/bList2#9"/>
    <dgm:cxn modelId="{BE9474A2-A7B6-4CA8-8D73-4C21B13CD7C1}" type="presOf" srcId="{FEBFB5D9-2D7B-4475-BFA3-7930C37D2767}" destId="{680212B1-E7CC-4FA3-B930-8914D50959F7}" srcOrd="0" destOrd="19" presId="urn:microsoft.com/office/officeart/2005/8/layout/bList2#9"/>
    <dgm:cxn modelId="{019F7667-5CD4-4B47-839C-B80ADDCA5EBA}" type="presOf" srcId="{CD378057-671D-4CEF-AEFF-461F9B8125C9}" destId="{B1661DCC-CB38-4416-8A64-0290E3BB1128}" srcOrd="0" destOrd="1" presId="urn:microsoft.com/office/officeart/2005/8/layout/bList2#9"/>
    <dgm:cxn modelId="{C83925E4-D0B6-41A8-8A42-59D3980463CC}" type="presOf" srcId="{2D022338-8B8E-4D19-8BC5-46D59A91036B}" destId="{DDD3B980-4704-4D5E-BE28-DC6E94EC263D}" srcOrd="1" destOrd="0" presId="urn:microsoft.com/office/officeart/2005/8/layout/bList2#9"/>
    <dgm:cxn modelId="{FF803F58-1365-430A-87F7-B99E4E88F101}" srcId="{516D51DC-FD3C-4961-8DB1-55BBCAE97249}" destId="{24AFCFAC-1E7A-4EDC-8B30-779A5056150B}" srcOrd="1" destOrd="0" parTransId="{27E666EC-E872-4E88-AEB5-697AC01F3D22}" sibTransId="{C28374D3-3B2D-4B45-BD73-B3437C787E4E}"/>
    <dgm:cxn modelId="{F5553ADF-5273-4623-9D50-64C81CD824F2}" srcId="{237BF967-4EB9-4D25-889A-1B01FC3AAE93}" destId="{B672410D-A16D-47BA-A776-0CC4AA9B8803}" srcOrd="7" destOrd="0" parTransId="{664F60F9-A621-4356-AB94-48F731B2E32B}" sibTransId="{B4D87669-F6C9-4FB4-8FCF-0B0AA587A526}"/>
    <dgm:cxn modelId="{5526F52F-DB2F-43AA-8500-3DDC0DCA5474}" srcId="{237BF967-4EB9-4D25-889A-1B01FC3AAE93}" destId="{3FF832AA-B710-43DF-B439-56F6766D8777}" srcOrd="11" destOrd="0" parTransId="{994669D5-4010-4B7D-ABED-A43D5A157BFA}" sibTransId="{760076AB-25D0-465C-BF08-751227A3AACF}"/>
    <dgm:cxn modelId="{AB85FFE6-E2E9-4EC7-951C-9121C88758B9}" type="presOf" srcId="{4B7653DD-FD99-481F-9495-B2CAC15CE05B}" destId="{680212B1-E7CC-4FA3-B930-8914D50959F7}" srcOrd="0" destOrd="9" presId="urn:microsoft.com/office/officeart/2005/8/layout/bList2#9"/>
    <dgm:cxn modelId="{9132C380-FFB6-451F-8ED8-DFE96798050A}" type="presOf" srcId="{6484A690-5D15-4884-97A4-25632D25D501}" destId="{680212B1-E7CC-4FA3-B930-8914D50959F7}" srcOrd="0" destOrd="5" presId="urn:microsoft.com/office/officeart/2005/8/layout/bList2#9"/>
    <dgm:cxn modelId="{EFEA22E8-947D-4DF4-8364-B7865021355C}" srcId="{DEE24801-E1EF-4102-BB1B-A4C823DC7626}" destId="{E49B7489-93E9-4FF5-B9FF-EF1D2EE92790}" srcOrd="0" destOrd="0" parTransId="{54C6BCC2-1E2C-4DBC-9F74-7CBF6FC029E9}" sibTransId="{6367D9A7-36A7-4C1A-AD89-94274439CAA9}"/>
    <dgm:cxn modelId="{EAFEBA8F-B492-4943-8DD9-23E5E37A2F2A}" type="presOf" srcId="{BEFB5B9B-AD0D-4C00-B345-9F22E6E3294D}" destId="{680212B1-E7CC-4FA3-B930-8914D50959F7}" srcOrd="0" destOrd="8" presId="urn:microsoft.com/office/officeart/2005/8/layout/bList2#9"/>
    <dgm:cxn modelId="{748C99D5-33A9-45EC-A8EF-BC66DC6588D5}" srcId="{B672410D-A16D-47BA-A776-0CC4AA9B8803}" destId="{A8ADBBDA-CB11-4AAC-8B32-CD406383127B}" srcOrd="0" destOrd="0" parTransId="{7A7086B0-723F-4428-B8FB-98182FA32BE0}" sibTransId="{38FE566F-7C8B-47E6-933A-DC64D97D6EA5}"/>
    <dgm:cxn modelId="{A99092A8-85F3-4CF3-AD0C-E2399060F650}" srcId="{237BF967-4EB9-4D25-889A-1B01FC3AAE93}" destId="{D94C2076-85A3-4383-B58D-3841D3699D19}" srcOrd="1" destOrd="0" parTransId="{EED71000-F012-45C7-A8A4-5A4E9DCC1462}" sibTransId="{9B1597A0-21B8-4F0F-B7FF-2668D061D9EE}"/>
    <dgm:cxn modelId="{FC1EAF1E-3A47-43D5-B321-7F832733DCBE}" srcId="{30FEBD4C-3463-4719-A432-FEEA4B9802D3}" destId="{F42AF173-DEA1-4C92-B9C1-F1D3D8EF6D4E}" srcOrd="2" destOrd="0" parTransId="{0107D7EE-BFCB-4598-92C9-AAB7B2F93EEB}" sibTransId="{1CFDA9CF-1300-4A9B-AAB6-85EB0386B837}"/>
    <dgm:cxn modelId="{D93E068C-4153-4F03-8AC8-9FE2F7B32A46}" type="presOf" srcId="{35DB75FA-9C74-44C8-845A-87BCF925FA9F}" destId="{B1661DCC-CB38-4416-8A64-0290E3BB1128}" srcOrd="0" destOrd="3" presId="urn:microsoft.com/office/officeart/2005/8/layout/bList2#9"/>
    <dgm:cxn modelId="{FC95C613-A120-4FA9-A478-A83136494F3D}" type="presOf" srcId="{EBAFEC2C-34D0-4E24-94D7-F06B4045E93F}" destId="{26D6BD82-5517-4409-B728-88975F986A85}" srcOrd="0" destOrd="10" presId="urn:microsoft.com/office/officeart/2005/8/layout/bList2#9"/>
    <dgm:cxn modelId="{BC60A4B1-CEAD-4C11-9782-D6124BEF5534}" type="presOf" srcId="{6B3F7FDF-5C59-4F4F-B766-9EF4EAFD6DC3}" destId="{680212B1-E7CC-4FA3-B930-8914D50959F7}" srcOrd="0" destOrd="16" presId="urn:microsoft.com/office/officeart/2005/8/layout/bList2#9"/>
    <dgm:cxn modelId="{EA9F26BE-D61A-4493-897B-197BEBA41F33}" type="presOf" srcId="{657830FA-2876-4F64-A977-22578C10C678}" destId="{26D6BD82-5517-4409-B728-88975F986A85}" srcOrd="0" destOrd="7" presId="urn:microsoft.com/office/officeart/2005/8/layout/bList2#9"/>
    <dgm:cxn modelId="{3B4A2816-0CB6-4EF8-A516-8E5E9AC661DF}" srcId="{0F405202-386E-4179-AA7F-4AB8C21EA325}" destId="{7EFC1770-FF3F-45BF-B06B-79FA25A9DA7E}" srcOrd="0" destOrd="0" parTransId="{D2A5C32B-7320-49D7-B777-9EF6DDB50430}" sibTransId="{E7E95535-E743-4778-A175-7697FFB1E12A}"/>
    <dgm:cxn modelId="{0FE638E3-F0E3-491C-81B8-1487CF76183B}" srcId="{DB4CB195-61BD-43E7-8B38-5D370F35025F}" destId="{2D022338-8B8E-4D19-8BC5-46D59A91036B}" srcOrd="1" destOrd="0" parTransId="{495B95A8-890C-4435-A885-538919E4A0F1}" sibTransId="{7EAB68A8-0DD4-4D07-AD6B-96095D065D5C}"/>
    <dgm:cxn modelId="{DF4E3347-562E-48BD-899E-6E4966329309}" srcId="{237BF967-4EB9-4D25-889A-1B01FC3AAE93}" destId="{4B7653DD-FD99-481F-9495-B2CAC15CE05B}" srcOrd="6" destOrd="0" parTransId="{77E5F827-9B66-4052-904B-F2364EDEC28A}" sibTransId="{DF54D398-733C-4F4A-A4F6-A9BBBE4DE918}"/>
    <dgm:cxn modelId="{56CA8205-A7F6-4546-8B0B-7A772887BC14}" srcId="{2D022338-8B8E-4D19-8BC5-46D59A91036B}" destId="{657830FA-2876-4F64-A977-22578C10C678}" srcOrd="1" destOrd="0" parTransId="{D7929AA0-065C-4D48-88BF-72F59D9C1A82}" sibTransId="{CED10248-2266-4FF6-A020-1B2872CBDCF6}"/>
    <dgm:cxn modelId="{E4CFA1BA-F206-4ADD-BD0C-6BFA899503B4}" type="presOf" srcId="{24AFCFAC-1E7A-4EDC-8B30-779A5056150B}" destId="{B1661DCC-CB38-4416-8A64-0290E3BB1128}" srcOrd="0" destOrd="2" presId="urn:microsoft.com/office/officeart/2005/8/layout/bList2#9"/>
    <dgm:cxn modelId="{AA3DFAA9-0BB9-4D28-9A16-65F5019C071D}" type="presOf" srcId="{B672410D-A16D-47BA-A776-0CC4AA9B8803}" destId="{680212B1-E7CC-4FA3-B930-8914D50959F7}" srcOrd="0" destOrd="10" presId="urn:microsoft.com/office/officeart/2005/8/layout/bList2#9"/>
    <dgm:cxn modelId="{C88912DA-5CD8-4ABD-8ECD-CE64F4CCBDCE}" type="presOf" srcId="{600EB8F3-6EDA-4FC0-B03F-E69C77676BAE}" destId="{680212B1-E7CC-4FA3-B930-8914D50959F7}" srcOrd="0" destOrd="17" presId="urn:microsoft.com/office/officeart/2005/8/layout/bList2#9"/>
    <dgm:cxn modelId="{B52C1ED6-B368-48B6-8731-C879FC209D0F}" type="presOf" srcId="{3DAE57DD-2480-4C87-9E45-5A07EC2F5751}" destId="{26D6BD82-5517-4409-B728-88975F986A85}" srcOrd="0" destOrd="3" presId="urn:microsoft.com/office/officeart/2005/8/layout/bList2#9"/>
    <dgm:cxn modelId="{C66C6440-53D0-4F31-B098-C87107E5B8EF}" srcId="{30FEBD4C-3463-4719-A432-FEEA4B9802D3}" destId="{CE5D7498-B32B-40CD-966C-D6AE425DD6CA}" srcOrd="5" destOrd="0" parTransId="{CD4F905F-391D-4435-A158-0A69ECA3A3C9}" sibTransId="{00C566D8-33C4-4460-A955-D79AE183E82F}"/>
    <dgm:cxn modelId="{EFCF9505-68A1-40E3-BB73-752800BAE0F2}" srcId="{36EA6909-8074-4753-BA94-BA90128BE653}" destId="{6484A690-5D15-4884-97A4-25632D25D501}" srcOrd="0" destOrd="0" parTransId="{EB236BDD-BBD9-4F96-82AE-10747025276B}" sibTransId="{7F276138-C4E3-436A-9BC3-C1BF3824CC84}"/>
    <dgm:cxn modelId="{6EDFCA6A-C2CB-4699-8457-D2245D6FAEFD}" srcId="{DB4CB195-61BD-43E7-8B38-5D370F35025F}" destId="{30FEBD4C-3463-4719-A432-FEEA4B9802D3}" srcOrd="0" destOrd="0" parTransId="{EBACF551-C823-4480-B2B0-48AD5CB48F6A}" sibTransId="{3923A05D-C2B9-4802-955A-CAAA121103CD}"/>
    <dgm:cxn modelId="{4AD569F8-D8F6-4EEE-A9E4-97165FCFCCE7}" type="presOf" srcId="{30FEBD4C-3463-4719-A432-FEEA4B9802D3}" destId="{8C6AF811-3CEE-49E4-9B88-B1337A5A165B}" srcOrd="1" destOrd="0" presId="urn:microsoft.com/office/officeart/2005/8/layout/bList2#9"/>
    <dgm:cxn modelId="{AA710993-1184-4DF0-AE6E-93FD5A682EA7}" type="presParOf" srcId="{4ECEDDA2-72B6-4307-8BDF-7105C15718E8}" destId="{04E06508-8632-4EA5-BCD0-7527A352449D}" srcOrd="0" destOrd="0" presId="urn:microsoft.com/office/officeart/2005/8/layout/bList2#9"/>
    <dgm:cxn modelId="{625A3A13-0913-46F0-8E1F-709F4EBB11E4}" type="presParOf" srcId="{04E06508-8632-4EA5-BCD0-7527A352449D}" destId="{B1661DCC-CB38-4416-8A64-0290E3BB1128}" srcOrd="0" destOrd="0" presId="urn:microsoft.com/office/officeart/2005/8/layout/bList2#9"/>
    <dgm:cxn modelId="{927DDA6A-FDA9-4F23-856D-E9DDCCDEADA5}" type="presParOf" srcId="{04E06508-8632-4EA5-BCD0-7527A352449D}" destId="{0ED64C90-6CE0-4176-BF90-B1635FA7C855}" srcOrd="1" destOrd="0" presId="urn:microsoft.com/office/officeart/2005/8/layout/bList2#9"/>
    <dgm:cxn modelId="{A93A6F38-EBDC-4BBB-8310-11C5359C88D0}" type="presParOf" srcId="{04E06508-8632-4EA5-BCD0-7527A352449D}" destId="{8C6AF811-3CEE-49E4-9B88-B1337A5A165B}" srcOrd="2" destOrd="0" presId="urn:microsoft.com/office/officeart/2005/8/layout/bList2#9"/>
    <dgm:cxn modelId="{D6F3EDBC-C70E-4E13-B84C-DDCC21CF7680}" type="presParOf" srcId="{04E06508-8632-4EA5-BCD0-7527A352449D}" destId="{CF0AB02E-7229-4813-A808-182951800784}" srcOrd="3" destOrd="0" presId="urn:microsoft.com/office/officeart/2005/8/layout/bList2#9"/>
    <dgm:cxn modelId="{88990A52-7673-4937-ABD3-E015737D3C4C}" type="presParOf" srcId="{4ECEDDA2-72B6-4307-8BDF-7105C15718E8}" destId="{699EBA39-7F31-4C62-8E89-76AED75429C2}" srcOrd="1" destOrd="0" presId="urn:microsoft.com/office/officeart/2005/8/layout/bList2#9"/>
    <dgm:cxn modelId="{2BD554B7-D9A0-423A-8F0D-8CDA7CCEFC08}" type="presParOf" srcId="{4ECEDDA2-72B6-4307-8BDF-7105C15718E8}" destId="{793F210E-8160-4785-BF3E-11559608E972}" srcOrd="2" destOrd="0" presId="urn:microsoft.com/office/officeart/2005/8/layout/bList2#9"/>
    <dgm:cxn modelId="{EF782D05-E2BB-4A63-AB9D-2F41864BBD43}" type="presParOf" srcId="{793F210E-8160-4785-BF3E-11559608E972}" destId="{26D6BD82-5517-4409-B728-88975F986A85}" srcOrd="0" destOrd="0" presId="urn:microsoft.com/office/officeart/2005/8/layout/bList2#9"/>
    <dgm:cxn modelId="{57DCFEB4-E204-4E2B-9FDA-63F959E04067}" type="presParOf" srcId="{793F210E-8160-4785-BF3E-11559608E972}" destId="{738E878D-8515-4C5D-BEA4-360C04C879C7}" srcOrd="1" destOrd="0" presId="urn:microsoft.com/office/officeart/2005/8/layout/bList2#9"/>
    <dgm:cxn modelId="{6984F609-DA12-4D41-9014-E2DE1D1F6AD3}" type="presParOf" srcId="{793F210E-8160-4785-BF3E-11559608E972}" destId="{DDD3B980-4704-4D5E-BE28-DC6E94EC263D}" srcOrd="2" destOrd="0" presId="urn:microsoft.com/office/officeart/2005/8/layout/bList2#9"/>
    <dgm:cxn modelId="{96937771-3D2D-49C5-877E-9F9085EED6CB}" type="presParOf" srcId="{793F210E-8160-4785-BF3E-11559608E972}" destId="{6C2E1EAF-0973-4CA5-BB4C-3CA52F22BF6B}" srcOrd="3" destOrd="0" presId="urn:microsoft.com/office/officeart/2005/8/layout/bList2#9"/>
    <dgm:cxn modelId="{882C0A38-2F44-437D-9256-D825D14CECD7}" type="presParOf" srcId="{4ECEDDA2-72B6-4307-8BDF-7105C15718E8}" destId="{E6B2EA7B-74E0-43A8-A75C-0911155227E9}" srcOrd="3" destOrd="0" presId="urn:microsoft.com/office/officeart/2005/8/layout/bList2#9"/>
    <dgm:cxn modelId="{6505F0D3-0625-45C9-ADB9-CEE688B30A05}" type="presParOf" srcId="{4ECEDDA2-72B6-4307-8BDF-7105C15718E8}" destId="{1FCD7229-E7B9-4BB2-B890-31D3715BAECB}" srcOrd="4" destOrd="0" presId="urn:microsoft.com/office/officeart/2005/8/layout/bList2#9"/>
    <dgm:cxn modelId="{3059C95B-0FA2-4666-98E0-0610795CB417}" type="presParOf" srcId="{1FCD7229-E7B9-4BB2-B890-31D3715BAECB}" destId="{680212B1-E7CC-4FA3-B930-8914D50959F7}" srcOrd="0" destOrd="0" presId="urn:microsoft.com/office/officeart/2005/8/layout/bList2#9"/>
    <dgm:cxn modelId="{134BB175-E07F-442D-829E-CA2DB839A193}" type="presParOf" srcId="{1FCD7229-E7B9-4BB2-B890-31D3715BAECB}" destId="{F23C5E50-D6D7-4C9E-8F57-B85132DA9E4F}" srcOrd="1" destOrd="0" presId="urn:microsoft.com/office/officeart/2005/8/layout/bList2#9"/>
    <dgm:cxn modelId="{25F522D1-AA71-47E6-BC05-3306EE7E1659}" type="presParOf" srcId="{1FCD7229-E7B9-4BB2-B890-31D3715BAECB}" destId="{D77A7C92-AC3D-49FA-9E85-B38604425CDC}" srcOrd="2" destOrd="0" presId="urn:microsoft.com/office/officeart/2005/8/layout/bList2#9"/>
    <dgm:cxn modelId="{C923DA86-3DE5-4EA7-A7AC-FB0803C2CC34}" type="presParOf" srcId="{1FCD7229-E7B9-4BB2-B890-31D3715BAECB}" destId="{BF146D13-0E89-4AFE-8766-E2783CEEDC54}" srcOrd="3" destOrd="0" presId="urn:microsoft.com/office/officeart/2005/8/layout/bList2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61DCC-CB38-4416-8A64-0290E3BB1128}">
      <dsp:nvSpPr>
        <dsp:cNvPr id="0" name=""/>
        <dsp:cNvSpPr/>
      </dsp:nvSpPr>
      <dsp:spPr>
        <a:xfrm>
          <a:off x="456153" y="0"/>
          <a:ext cx="3538665" cy="5379959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Preliminary Design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Conduct trade studies 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Evaluation of technologies applied to improve current &amp; future programs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Design to maximize performance, minimize cost, increase robustness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Optimize design to meet customer requirements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Accurate synthesis of all components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Identify system level variables and overall constraints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Maximize customer value function to exceed expectations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Predict system performance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Trajectory simulation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Operating Parameters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Interface geometry</a:t>
          </a:r>
          <a:endParaRPr lang="en-US" sz="13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Mass Properties</a:t>
          </a:r>
          <a:endParaRPr lang="en-US" sz="1300" kern="1200" dirty="0">
            <a:latin typeface="Arial" pitchFamily="34" charset="0"/>
            <a:cs typeface="Arial" pitchFamily="34" charset="0"/>
          </a:endParaRPr>
        </a:p>
      </dsp:txBody>
      <dsp:txXfrm>
        <a:off x="456153" y="0"/>
        <a:ext cx="3538665" cy="5379959"/>
      </dsp:txXfrm>
    </dsp:sp>
    <dsp:sp modelId="{8C6AF811-3CEE-49E4-9B88-B1337A5A165B}">
      <dsp:nvSpPr>
        <dsp:cNvPr id="0" name=""/>
        <dsp:cNvSpPr/>
      </dsp:nvSpPr>
      <dsp:spPr>
        <a:xfrm>
          <a:off x="435854" y="4536063"/>
          <a:ext cx="3568708" cy="84458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Product Optimization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435854" y="4536063"/>
        <a:ext cx="2513175" cy="844587"/>
      </dsp:txXfrm>
    </dsp:sp>
    <dsp:sp modelId="{CF0AB02E-7229-4813-A808-182951800784}">
      <dsp:nvSpPr>
        <dsp:cNvPr id="0" name=""/>
        <dsp:cNvSpPr/>
      </dsp:nvSpPr>
      <dsp:spPr>
        <a:xfrm>
          <a:off x="3002367" y="4276455"/>
          <a:ext cx="1211503" cy="1106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6BD82-5517-4409-B728-88975F986A85}">
      <dsp:nvSpPr>
        <dsp:cNvPr id="0" name=""/>
        <dsp:cNvSpPr/>
      </dsp:nvSpPr>
      <dsp:spPr>
        <a:xfrm>
          <a:off x="4234781" y="0"/>
          <a:ext cx="3538665" cy="5379977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Capabilities: Modeling – Drawings – Fabrication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Composite processing: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Numerous tools for composite processing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Armalon and FEP film tensioners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Testing and bonding fixtures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Uni-tape impregnation equipment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Tape &amp; film slitting equipment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Nozzle components: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Segmented Metal wrap mandrels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Aero shells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Test nozzles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Other: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Propellant core cutting models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Product development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rial" pitchFamily="34" charset="0"/>
              <a:cs typeface="Arial" pitchFamily="34" charset="0"/>
            </a:rPr>
            <a:t>Process illustrations</a:t>
          </a:r>
        </a:p>
      </dsp:txBody>
      <dsp:txXfrm>
        <a:off x="4234781" y="0"/>
        <a:ext cx="3538665" cy="5379977"/>
      </dsp:txXfrm>
    </dsp:sp>
    <dsp:sp modelId="{DDD3B980-4704-4D5E-BE28-DC6E94EC263D}">
      <dsp:nvSpPr>
        <dsp:cNvPr id="0" name=""/>
        <dsp:cNvSpPr/>
      </dsp:nvSpPr>
      <dsp:spPr>
        <a:xfrm>
          <a:off x="4219759" y="4525837"/>
          <a:ext cx="3568708" cy="84458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Development &amp; Design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4219759" y="4525837"/>
        <a:ext cx="2513175" cy="844587"/>
      </dsp:txXfrm>
    </dsp:sp>
    <dsp:sp modelId="{6C2E1EAF-0973-4CA5-BB4C-3CA52F22BF6B}">
      <dsp:nvSpPr>
        <dsp:cNvPr id="0" name=""/>
        <dsp:cNvSpPr/>
      </dsp:nvSpPr>
      <dsp:spPr>
        <a:xfrm>
          <a:off x="6791324" y="4276455"/>
          <a:ext cx="1211503" cy="11061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61DCC-CB38-4416-8A64-0290E3BB1128}">
      <dsp:nvSpPr>
        <dsp:cNvPr id="0" name=""/>
        <dsp:cNvSpPr/>
      </dsp:nvSpPr>
      <dsp:spPr>
        <a:xfrm>
          <a:off x="41939" y="27965"/>
          <a:ext cx="2455272" cy="5005539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FEM Builder is an interactive PC based Windows® program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Developed by the Scientific and Engineering Programming Team for internal use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Jointly funded and used by AFRL and NASA; in use at several ATK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FEM Builder provides tools for: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Pre-processing – Finite Element Model creation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Post-processing – Result evaluation and visualization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Solver interfacing – Reading/writing input/output files for many solvers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Solution coupling – Automated iterative coupled solutions using multiple solvers</a:t>
          </a:r>
          <a:endParaRPr lang="en-US" sz="11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41939" y="27965"/>
        <a:ext cx="2455272" cy="5005539"/>
      </dsp:txXfrm>
    </dsp:sp>
    <dsp:sp modelId="{8C6AF811-3CEE-49E4-9B88-B1337A5A165B}">
      <dsp:nvSpPr>
        <dsp:cNvPr id="0" name=""/>
        <dsp:cNvSpPr/>
      </dsp:nvSpPr>
      <dsp:spPr>
        <a:xfrm>
          <a:off x="0" y="4431927"/>
          <a:ext cx="2522532" cy="73076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FEM Builder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4431927"/>
        <a:ext cx="1776431" cy="730768"/>
      </dsp:txXfrm>
    </dsp:sp>
    <dsp:sp modelId="{CF0AB02E-7229-4813-A808-182951800784}">
      <dsp:nvSpPr>
        <dsp:cNvPr id="0" name=""/>
        <dsp:cNvSpPr/>
      </dsp:nvSpPr>
      <dsp:spPr>
        <a:xfrm>
          <a:off x="1590128" y="4209266"/>
          <a:ext cx="1048237" cy="9570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6BD82-5517-4409-B728-88975F986A85}">
      <dsp:nvSpPr>
        <dsp:cNvPr id="0" name=""/>
        <dsp:cNvSpPr/>
      </dsp:nvSpPr>
      <dsp:spPr>
        <a:xfrm>
          <a:off x="2801765" y="31241"/>
          <a:ext cx="2455272" cy="4654957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Engineering design and analysis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Vehicle hardware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Component packaging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Assemblies and installations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Material evaluation/compatibility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Engineering interface and interface integration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Engineering layouts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Electronics and physical 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mockups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Indentured document lists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ESD/ESE attention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Lightning protection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Electrical harnesses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Ordnance trains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Interface control documents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latin typeface="Arial" pitchFamily="34" charset="0"/>
              <a:cs typeface="Arial" pitchFamily="34" charset="0"/>
            </a:rPr>
            <a:t>Arrangements drawings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Developmental / confirmation </a:t>
          </a:r>
          <a:r>
            <a:rPr lang="en-US" sz="1400" b="0" kern="1200" dirty="0">
              <a:latin typeface="Arial" pitchFamily="34" charset="0"/>
              <a:cs typeface="Arial" pitchFamily="34" charset="0"/>
            </a:rPr>
            <a:t>fit-checks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801765" y="31241"/>
        <a:ext cx="2455272" cy="4654957"/>
      </dsp:txXfrm>
    </dsp:sp>
    <dsp:sp modelId="{DDD3B980-4704-4D5E-BE28-DC6E94EC263D}">
      <dsp:nvSpPr>
        <dsp:cNvPr id="0" name=""/>
        <dsp:cNvSpPr/>
      </dsp:nvSpPr>
      <dsp:spPr>
        <a:xfrm>
          <a:off x="2781101" y="4432444"/>
          <a:ext cx="2426554" cy="73076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Integration Hardware Design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2781101" y="4432444"/>
        <a:ext cx="1708841" cy="730768"/>
      </dsp:txXfrm>
    </dsp:sp>
    <dsp:sp modelId="{6C2E1EAF-0973-4CA5-BB4C-3CA52F22BF6B}">
      <dsp:nvSpPr>
        <dsp:cNvPr id="0" name=""/>
        <dsp:cNvSpPr/>
      </dsp:nvSpPr>
      <dsp:spPr>
        <a:xfrm>
          <a:off x="4530911" y="4325930"/>
          <a:ext cx="1048237" cy="9570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212B1-E7CC-4FA3-B930-8914D50959F7}">
      <dsp:nvSpPr>
        <dsp:cNvPr id="0" name=""/>
        <dsp:cNvSpPr/>
      </dsp:nvSpPr>
      <dsp:spPr>
        <a:xfrm>
          <a:off x="5615926" y="27949"/>
          <a:ext cx="2455272" cy="5040752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Assessment of vibration, acoustic, and shock environments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Preliminary and detailed system/component level loads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Static, modal, frequency response, random/sinusoidal vibration, shock/impact response, acoustic, modal/direct transient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Large, system level FEM development/analysis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Dynamic environment test design and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5615926" y="27949"/>
        <a:ext cx="2455272" cy="5040752"/>
      </dsp:txXfrm>
    </dsp:sp>
    <dsp:sp modelId="{D77A7C92-AC3D-49FA-9E85-B38604425CDC}">
      <dsp:nvSpPr>
        <dsp:cNvPr id="0" name=""/>
        <dsp:cNvSpPr/>
      </dsp:nvSpPr>
      <dsp:spPr>
        <a:xfrm>
          <a:off x="5628578" y="4441178"/>
          <a:ext cx="2140191" cy="73076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System Loads &amp; Dynamics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628578" y="4441178"/>
        <a:ext cx="1507177" cy="730768"/>
      </dsp:txXfrm>
    </dsp:sp>
    <dsp:sp modelId="{BF146D13-0E89-4AFE-8766-E2783CEEDC54}">
      <dsp:nvSpPr>
        <dsp:cNvPr id="0" name=""/>
        <dsp:cNvSpPr/>
      </dsp:nvSpPr>
      <dsp:spPr>
        <a:xfrm>
          <a:off x="7181362" y="4284368"/>
          <a:ext cx="1048237" cy="9570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61DCC-CB38-4416-8A64-0290E3BB1128}">
      <dsp:nvSpPr>
        <dsp:cNvPr id="0" name=""/>
        <dsp:cNvSpPr/>
      </dsp:nvSpPr>
      <dsp:spPr>
        <a:xfrm>
          <a:off x="36994" y="51534"/>
          <a:ext cx="2433544" cy="4961242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latin typeface="Arial" pitchFamily="34" charset="0"/>
              <a:cs typeface="Arial" pitchFamily="34" charset="0"/>
            </a:rPr>
            <a:t>I-DEAS Master </a:t>
          </a:r>
          <a:r>
            <a:rPr lang="fr-FR" sz="1200" b="0" kern="1200" dirty="0" err="1" smtClean="0">
              <a:latin typeface="Arial" pitchFamily="34" charset="0"/>
              <a:cs typeface="Arial" pitchFamily="34" charset="0"/>
            </a:rPr>
            <a:t>Series</a:t>
          </a:r>
          <a:r>
            <a:rPr lang="fr-FR" sz="1200" b="0" kern="1200" dirty="0" smtClean="0">
              <a:latin typeface="Arial" pitchFamily="34" charset="0"/>
              <a:cs typeface="Arial" pitchFamily="34" charset="0"/>
            </a:rPr>
            <a:t>, ABAQUS, </a:t>
          </a:r>
          <a:br>
            <a:rPr lang="fr-FR" sz="1200" b="0" kern="1200" dirty="0" smtClean="0">
              <a:latin typeface="Arial" pitchFamily="34" charset="0"/>
              <a:cs typeface="Arial" pitchFamily="34" charset="0"/>
            </a:rPr>
          </a:br>
          <a:r>
            <a:rPr lang="fr-FR" sz="1200" b="0" kern="1200" dirty="0" smtClean="0">
              <a:latin typeface="Arial" pitchFamily="34" charset="0"/>
              <a:cs typeface="Arial" pitchFamily="34" charset="0"/>
            </a:rPr>
            <a:t>ANSYS, NASTRAN, TEX codes, etc.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Closed form, 2-D FEA, and 3-D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FEA static and dynamic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Linear, nonlinear, elastic-plastic,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viscoelastic, and hyperelastic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Isotropic, othotropic, and anisotropic materials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Fracture and fatigue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Integrated structural and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thermal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Manufacturing and material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problem resolution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Design, analysis, and post-test evaluation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Cases, pressure vessels, and tanks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Bonded and bolted joints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Fixed and movable nozzles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Wide range of propellant grains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Stage hardware and other structures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6994" y="51534"/>
        <a:ext cx="2433544" cy="4961242"/>
      </dsp:txXfrm>
    </dsp:sp>
    <dsp:sp modelId="{8C6AF811-3CEE-49E4-9B88-B1337A5A165B}">
      <dsp:nvSpPr>
        <dsp:cNvPr id="0" name=""/>
        <dsp:cNvSpPr/>
      </dsp:nvSpPr>
      <dsp:spPr>
        <a:xfrm>
          <a:off x="0" y="4595987"/>
          <a:ext cx="2500209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Structures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4595987"/>
        <a:ext cx="1760710" cy="724301"/>
      </dsp:txXfrm>
    </dsp:sp>
    <dsp:sp modelId="{CF0AB02E-7229-4813-A808-182951800784}">
      <dsp:nvSpPr>
        <dsp:cNvPr id="0" name=""/>
        <dsp:cNvSpPr/>
      </dsp:nvSpPr>
      <dsp:spPr>
        <a:xfrm>
          <a:off x="1580456" y="4395224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6BD82-5517-4409-B728-88975F986A85}">
      <dsp:nvSpPr>
        <dsp:cNvPr id="0" name=""/>
        <dsp:cNvSpPr/>
      </dsp:nvSpPr>
      <dsp:spPr>
        <a:xfrm>
          <a:off x="2772396" y="54781"/>
          <a:ext cx="2433544" cy="4613763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Extensive experience in </a:t>
          </a:r>
          <a:r>
            <a:rPr lang="en-US" sz="1400" b="0" kern="1200" dirty="0" err="1" smtClean="0">
              <a:latin typeface="Arial" pitchFamily="34" charset="0"/>
              <a:cs typeface="Arial" pitchFamily="34" charset="0"/>
            </a:rPr>
            <a:t>viscoelastic</a:t>
          </a: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 structural analysis, material characterization, service life analysis, cumulative damage assessment, and fracture mechanics for propellants, liners, insulators, and their </a:t>
          </a:r>
          <a:r>
            <a:rPr lang="en-US" sz="1400" b="0" kern="1200" dirty="0" err="1" smtClean="0">
              <a:latin typeface="Arial" pitchFamily="34" charset="0"/>
              <a:cs typeface="Arial" pitchFamily="34" charset="0"/>
            </a:rPr>
            <a:t>bondlines</a:t>
          </a: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 (4 PhD, 7 MS, 9 BS)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Primary analytical tools are finite element structural analysis codes to compute deformations, strains, stresses, and strain energy in a propellant grain, pre-processors to prepare finite element models, and post-processors to evaluate results.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772396" y="54781"/>
        <a:ext cx="2433544" cy="4613763"/>
      </dsp:txXfrm>
    </dsp:sp>
    <dsp:sp modelId="{DDD3B980-4704-4D5E-BE28-DC6E94EC263D}">
      <dsp:nvSpPr>
        <dsp:cNvPr id="0" name=""/>
        <dsp:cNvSpPr/>
      </dsp:nvSpPr>
      <dsp:spPr>
        <a:xfrm>
          <a:off x="2751915" y="4605477"/>
          <a:ext cx="2405080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Propellant / Liner / Insulation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751915" y="4605477"/>
        <a:ext cx="1693718" cy="724301"/>
      </dsp:txXfrm>
    </dsp:sp>
    <dsp:sp modelId="{6C2E1EAF-0973-4CA5-BB4C-3CA52F22BF6B}">
      <dsp:nvSpPr>
        <dsp:cNvPr id="0" name=""/>
        <dsp:cNvSpPr/>
      </dsp:nvSpPr>
      <dsp:spPr>
        <a:xfrm>
          <a:off x="4495215" y="4433988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212B1-E7CC-4FA3-B930-8914D50959F7}">
      <dsp:nvSpPr>
        <dsp:cNvPr id="0" name=""/>
        <dsp:cNvSpPr/>
      </dsp:nvSpPr>
      <dsp:spPr>
        <a:xfrm>
          <a:off x="5643630" y="51519"/>
          <a:ext cx="2433544" cy="4996143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Design and analysis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Codes: structural, thermodynamic, flight, plume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Gas generators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Rocket-assisted projectiles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Motor performance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Chamber pressure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Thrust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Ignition delay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Bore heat flux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Gun propellants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Impetus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Burn rate (closed bomb)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Ignition (flamed spread)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Flame temperature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5643630" y="51519"/>
        <a:ext cx="2433544" cy="4996143"/>
      </dsp:txXfrm>
    </dsp:sp>
    <dsp:sp modelId="{D77A7C92-AC3D-49FA-9E85-B38604425CDC}">
      <dsp:nvSpPr>
        <dsp:cNvPr id="0" name=""/>
        <dsp:cNvSpPr/>
      </dsp:nvSpPr>
      <dsp:spPr>
        <a:xfrm>
          <a:off x="5615882" y="4551244"/>
          <a:ext cx="2597496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Propellants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615882" y="4551244"/>
        <a:ext cx="1829223" cy="724301"/>
      </dsp:txXfrm>
    </dsp:sp>
    <dsp:sp modelId="{BF146D13-0E89-4AFE-8766-E2783CEEDC54}">
      <dsp:nvSpPr>
        <dsp:cNvPr id="0" name=""/>
        <dsp:cNvSpPr/>
      </dsp:nvSpPr>
      <dsp:spPr>
        <a:xfrm>
          <a:off x="7190638" y="4433988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61DCC-CB38-4416-8A64-0290E3BB1128}">
      <dsp:nvSpPr>
        <dsp:cNvPr id="0" name=""/>
        <dsp:cNvSpPr/>
      </dsp:nvSpPr>
      <dsp:spPr>
        <a:xfrm>
          <a:off x="36994" y="51534"/>
          <a:ext cx="2433544" cy="4961242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Complex 2D and 3D geometries in FLUENT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Turbulent, chemically reactive, transient or steady-state (ignition, combustion)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Single or multi-phase flow with entrained particles, 2 different fluids, or fluids with free surfaces (droplet combustion, mixing)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Moving surface boundaries (fluid-structure interaction, staging, confined launch of projectiles)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Fully-coupled flow field and  solid region heat transfer with conduction, convection, radiation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6994" y="51534"/>
        <a:ext cx="2433544" cy="4961242"/>
      </dsp:txXfrm>
    </dsp:sp>
    <dsp:sp modelId="{8C6AF811-3CEE-49E4-9B88-B1337A5A165B}">
      <dsp:nvSpPr>
        <dsp:cNvPr id="0" name=""/>
        <dsp:cNvSpPr/>
      </dsp:nvSpPr>
      <dsp:spPr>
        <a:xfrm>
          <a:off x="0" y="4595987"/>
          <a:ext cx="2500209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Fluid Dynamics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4595987"/>
        <a:ext cx="1760710" cy="724301"/>
      </dsp:txXfrm>
    </dsp:sp>
    <dsp:sp modelId="{CF0AB02E-7229-4813-A808-182951800784}">
      <dsp:nvSpPr>
        <dsp:cNvPr id="0" name=""/>
        <dsp:cNvSpPr/>
      </dsp:nvSpPr>
      <dsp:spPr>
        <a:xfrm>
          <a:off x="1580456" y="4395224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6BD82-5517-4409-B728-88975F986A85}">
      <dsp:nvSpPr>
        <dsp:cNvPr id="0" name=""/>
        <dsp:cNvSpPr/>
      </dsp:nvSpPr>
      <dsp:spPr>
        <a:xfrm>
          <a:off x="2772396" y="54781"/>
          <a:ext cx="2433544" cy="4613763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Internal and external flow modeling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2-D and 3-D finite volume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Coupled and uncoupled two-phase flow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Turbulent and reactive flow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Specific impulse prediction and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nozzle contouring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External aerodynamic prediction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Heat transfer analysis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2-D and 3-D thermal analysis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Spatial radiation, convection, and conduction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Chemical ablation and decomposition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Thermal structural analysis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Material selection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Insulation requirements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Erosion prediction</a:t>
          </a:r>
        </a:p>
      </dsp:txBody>
      <dsp:txXfrm>
        <a:off x="2772396" y="54781"/>
        <a:ext cx="2433544" cy="4613763"/>
      </dsp:txXfrm>
    </dsp:sp>
    <dsp:sp modelId="{DDD3B980-4704-4D5E-BE28-DC6E94EC263D}">
      <dsp:nvSpPr>
        <dsp:cNvPr id="0" name=""/>
        <dsp:cNvSpPr/>
      </dsp:nvSpPr>
      <dsp:spPr>
        <a:xfrm>
          <a:off x="2751915" y="4605477"/>
          <a:ext cx="2405080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Gas Dynamics &amp; Heat Transfer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751915" y="4605477"/>
        <a:ext cx="1693718" cy="724301"/>
      </dsp:txXfrm>
    </dsp:sp>
    <dsp:sp modelId="{6C2E1EAF-0973-4CA5-BB4C-3CA52F22BF6B}">
      <dsp:nvSpPr>
        <dsp:cNvPr id="0" name=""/>
        <dsp:cNvSpPr/>
      </dsp:nvSpPr>
      <dsp:spPr>
        <a:xfrm>
          <a:off x="4495215" y="4433988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212B1-E7CC-4FA3-B930-8914D50959F7}">
      <dsp:nvSpPr>
        <dsp:cNvPr id="0" name=""/>
        <dsp:cNvSpPr/>
      </dsp:nvSpPr>
      <dsp:spPr>
        <a:xfrm>
          <a:off x="5643630" y="51519"/>
          <a:ext cx="2433544" cy="4996143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Codes: X-Math, TASS, ABAQUS,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WAVE, NASTRAN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Full control system math simulation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System response predictions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Design of flex bearing core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Hyperelastic nonlinear bearing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System-response data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Dynamic response analysis and static equivalent loads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Movable nozzles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Flex bearing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Ball and socket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Gimballed/hinged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Fixed nozzles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Liquid injection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Deflectors (jet vanes)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TVA systems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Turbohydraulic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Electrohydraulic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Gas blowdown hydraulics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latin typeface="Arial" pitchFamily="34" charset="0"/>
              <a:cs typeface="Arial" pitchFamily="34" charset="0"/>
            </a:rPr>
            <a:t>Electromechanical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5643630" y="51519"/>
        <a:ext cx="2433544" cy="4996143"/>
      </dsp:txXfrm>
    </dsp:sp>
    <dsp:sp modelId="{D77A7C92-AC3D-49FA-9E85-B38604425CDC}">
      <dsp:nvSpPr>
        <dsp:cNvPr id="0" name=""/>
        <dsp:cNvSpPr/>
      </dsp:nvSpPr>
      <dsp:spPr>
        <a:xfrm>
          <a:off x="5615882" y="4551244"/>
          <a:ext cx="2597496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TVA / TVC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615882" y="4551244"/>
        <a:ext cx="1829223" cy="724301"/>
      </dsp:txXfrm>
    </dsp:sp>
    <dsp:sp modelId="{BF146D13-0E89-4AFE-8766-E2783CEEDC54}">
      <dsp:nvSpPr>
        <dsp:cNvPr id="0" name=""/>
        <dsp:cNvSpPr/>
      </dsp:nvSpPr>
      <dsp:spPr>
        <a:xfrm>
          <a:off x="7190638" y="4433988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61DCC-CB38-4416-8A64-0290E3BB1128}">
      <dsp:nvSpPr>
        <dsp:cNvPr id="0" name=""/>
        <dsp:cNvSpPr/>
      </dsp:nvSpPr>
      <dsp:spPr>
        <a:xfrm>
          <a:off x="36994" y="51534"/>
          <a:ext cx="2433544" cy="4961242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Facilities, Equipment </a:t>
          </a:r>
          <a:endParaRPr lang="en-US" sz="1100" b="0" kern="1200" dirty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Full electronic prototype development; integration with NDE and Sensor development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Electronic and Electromechanical Prototyping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Circuit  and Mechanical Package design, piece part selection, Board Design, PWA assembly, Assembly and box performance</a:t>
          </a:r>
          <a:br>
            <a:rPr lang="en-US" sz="1100" b="0" kern="1200" dirty="0" smtClean="0">
              <a:latin typeface="Arial" pitchFamily="34" charset="0"/>
              <a:cs typeface="Arial" pitchFamily="34" charset="0"/>
            </a:rPr>
          </a:b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and environmental testing, System Integration V&amp;V and  Qualification and Production Oversight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High Resolution Visual, Thermal,  Eddy Current, Ultrasonic, and Laser Inspection Systems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Electrical Power Supplies. Meters, Scopes, Impedance  and Network Analyzers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Full Fault Isolation Capability to component level and below if needed to include coordinated DPA with internal labs or OEM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Access to full Chemical, Mechanical, Environmental, </a:t>
          </a:r>
          <a:br>
            <a:rPr lang="en-US" sz="1100" b="0" kern="1200" dirty="0" smtClean="0">
              <a:latin typeface="Arial" pitchFamily="34" charset="0"/>
              <a:cs typeface="Arial" pitchFamily="34" charset="0"/>
            </a:rPr>
          </a:br>
          <a:r>
            <a:rPr lang="en-US" sz="1100" b="0" kern="1200" dirty="0" smtClean="0">
              <a:latin typeface="Arial" pitchFamily="34" charset="0"/>
              <a:cs typeface="Arial" pitchFamily="34" charset="0"/>
            </a:rPr>
            <a:t>and Metallurgical Expertise and Equipment</a:t>
          </a: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6994" y="51534"/>
        <a:ext cx="2433544" cy="4961242"/>
      </dsp:txXfrm>
    </dsp:sp>
    <dsp:sp modelId="{8C6AF811-3CEE-49E4-9B88-B1337A5A165B}">
      <dsp:nvSpPr>
        <dsp:cNvPr id="0" name=""/>
        <dsp:cNvSpPr/>
      </dsp:nvSpPr>
      <dsp:spPr>
        <a:xfrm>
          <a:off x="0" y="4595987"/>
          <a:ext cx="2500209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Electronics Laboratory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4595987"/>
        <a:ext cx="1760710" cy="724301"/>
      </dsp:txXfrm>
    </dsp:sp>
    <dsp:sp modelId="{CF0AB02E-7229-4813-A808-182951800784}">
      <dsp:nvSpPr>
        <dsp:cNvPr id="0" name=""/>
        <dsp:cNvSpPr/>
      </dsp:nvSpPr>
      <dsp:spPr>
        <a:xfrm>
          <a:off x="1580456" y="4395224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6BD82-5517-4409-B728-88975F986A85}">
      <dsp:nvSpPr>
        <dsp:cNvPr id="0" name=""/>
        <dsp:cNvSpPr/>
      </dsp:nvSpPr>
      <dsp:spPr>
        <a:xfrm>
          <a:off x="2772396" y="54781"/>
          <a:ext cx="2433544" cy="4613763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Broad experience with multiple types of control systems and ‘hardware-in-the-loop’ simulations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Turbohydraulic – Peacekeeper, Small ICBM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Electrohydraulic – Minuteman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Cold gas blow down – Castor IVB, Castor 120, Solar Thermal Propulsion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Electromechanical – IHPRPT, IPSM, Hybrid, Star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Liquid Injection – Minuteman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Jet vanes – Tactical applications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Modeling &amp; simulation tools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MSC.ADAMS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MATLAB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MathCAD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OrCAD, pSPICE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</dsp:txBody>
      <dsp:txXfrm>
        <a:off x="2772396" y="54781"/>
        <a:ext cx="2433544" cy="4613763"/>
      </dsp:txXfrm>
    </dsp:sp>
    <dsp:sp modelId="{DDD3B980-4704-4D5E-BE28-DC6E94EC263D}">
      <dsp:nvSpPr>
        <dsp:cNvPr id="0" name=""/>
        <dsp:cNvSpPr/>
      </dsp:nvSpPr>
      <dsp:spPr>
        <a:xfrm>
          <a:off x="2751915" y="4605477"/>
          <a:ext cx="2405080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Control System Design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751915" y="4605477"/>
        <a:ext cx="1693718" cy="724301"/>
      </dsp:txXfrm>
    </dsp:sp>
    <dsp:sp modelId="{6C2E1EAF-0973-4CA5-BB4C-3CA52F22BF6B}">
      <dsp:nvSpPr>
        <dsp:cNvPr id="0" name=""/>
        <dsp:cNvSpPr/>
      </dsp:nvSpPr>
      <dsp:spPr>
        <a:xfrm>
          <a:off x="4495215" y="4433988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212B1-E7CC-4FA3-B930-8914D50959F7}">
      <dsp:nvSpPr>
        <dsp:cNvPr id="0" name=""/>
        <dsp:cNvSpPr/>
      </dsp:nvSpPr>
      <dsp:spPr>
        <a:xfrm>
          <a:off x="5643630" y="51519"/>
          <a:ext cx="2433544" cy="4996143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Metal structures corrosion evaluation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Composite structures response to the environment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O-ring sealing effectiveness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Bondline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integrity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Numerous ordnance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devices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Safe and arm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Flight initiation and termination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Tactical- to booster-size igniter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Tactical motors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ICBM and booster motors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Igniter/ordnance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Performance data evaluation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Reliability from binomial </a:t>
          </a:r>
          <a:br>
            <a:rPr lang="en-US" sz="1200" b="0" kern="1200" dirty="0" smtClean="0">
              <a:latin typeface="Arial" pitchFamily="34" charset="0"/>
              <a:cs typeface="Arial" pitchFamily="34" charset="0"/>
            </a:rPr>
          </a:b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probability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Propellant grain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Probabilistic service life prediction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Advanced methods for failure prediction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5643630" y="51519"/>
        <a:ext cx="2433544" cy="4996143"/>
      </dsp:txXfrm>
    </dsp:sp>
    <dsp:sp modelId="{D77A7C92-AC3D-49FA-9E85-B38604425CDC}">
      <dsp:nvSpPr>
        <dsp:cNvPr id="0" name=""/>
        <dsp:cNvSpPr/>
      </dsp:nvSpPr>
      <dsp:spPr>
        <a:xfrm>
          <a:off x="5615882" y="4551244"/>
          <a:ext cx="2597496" cy="7243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296" tIns="82296" rIns="82296" bIns="822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Aging &amp; Service Life Prediction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615882" y="4551244"/>
        <a:ext cx="1829223" cy="724301"/>
      </dsp:txXfrm>
    </dsp:sp>
    <dsp:sp modelId="{BF146D13-0E89-4AFE-8766-E2783CEEDC54}">
      <dsp:nvSpPr>
        <dsp:cNvPr id="0" name=""/>
        <dsp:cNvSpPr/>
      </dsp:nvSpPr>
      <dsp:spPr>
        <a:xfrm>
          <a:off x="7190638" y="4433988"/>
          <a:ext cx="1038961" cy="9485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8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9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C33647-E337-41C6-A6A8-1FCF5D3DA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40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AB4785-D4A3-4703-9995-C090982A0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1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NOTES:</a:t>
            </a:r>
          </a:p>
          <a:p>
            <a:pPr marL="171420" indent="-171420">
              <a:spcAft>
                <a:spcPts val="599"/>
              </a:spcAft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SLS complements NASA’s Commercial Crew and Cargo initiatives, which are </a:t>
            </a:r>
            <a:r>
              <a:rPr lang="en-US" dirty="0" smtClean="0">
                <a:latin typeface="Arial"/>
                <a:cs typeface="Arial"/>
              </a:rPr>
              <a:t>creating</a:t>
            </a:r>
            <a:r>
              <a:rPr lang="en-US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 a supply line to and from the International Space Station and low-Earth orbit.</a:t>
            </a:r>
          </a:p>
          <a:p>
            <a:pPr marL="171420" indent="-17142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In contrast, the SLS super heavy-lift rocket is designed for missions beyond Earth’s orbit.</a:t>
            </a:r>
          </a:p>
          <a:p>
            <a:pPr marL="171420" indent="-17142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It will expand human presence and enable new missions of exploration across the solar system. </a:t>
            </a:r>
          </a:p>
          <a:p>
            <a:pPr marL="171420" indent="-17142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The SLS rocket will carry the Orion spacecraft, its crew, cargo, equipment, and science experiments to deep-space destinations. </a:t>
            </a:r>
          </a:p>
          <a:p>
            <a:pPr marL="171420" indent="-17142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rPr>
              <a:t>It will be a platform for continuing America’s tradition of human space flight, as well as providing the capability to launch entirely new science missions</a:t>
            </a:r>
            <a:r>
              <a:rPr lang="en-US" dirty="0" smtClean="0">
                <a:latin typeface="Arial"/>
                <a:cs typeface="Arial"/>
              </a:rPr>
              <a:t> and other missions of national and international importance.</a:t>
            </a:r>
            <a:endParaRPr lang="en-US" kern="1200" dirty="0" smtClean="0">
              <a:solidFill>
                <a:schemeClr val="tx1"/>
              </a:solidFill>
              <a:latin typeface="Arial"/>
              <a:ea typeface="ＭＳ Ｐゴシック" pitchFamily="-108" charset="-128"/>
              <a:cs typeface="Arial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8E83CC-A8F6-E244-9020-A375B4F0EDB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48281" y="6561138"/>
            <a:ext cx="581340" cy="196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8988" cy="6280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0"/>
            <a:ext cx="6026150" cy="6280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8229600" cy="6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47674" y="1238250"/>
            <a:ext cx="8315325" cy="49434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6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27575" y="64770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Speakers Bureau </a:t>
            </a:r>
            <a:r>
              <a:rPr lang="en-US" b="1" dirty="0">
                <a:solidFill>
                  <a:srgbClr val="000000"/>
                </a:solidFill>
              </a:rPr>
              <a:t>    </a:t>
            </a:r>
            <a:fld id="{A9F04981-A5B1-4520-9C23-8426C88E3159}" type="slidenum">
              <a:rPr lang="en-US" b="1">
                <a:solidFill>
                  <a:srgbClr val="000000"/>
                </a:solidFill>
              </a:rPr>
              <a:pPr/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1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60463"/>
            <a:ext cx="4038600" cy="5119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0463"/>
            <a:ext cx="4038600" cy="5119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S Pres Cov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04" name="Text Box 16"/>
          <p:cNvSpPr txBox="1">
            <a:spLocks noChangeArrowheads="1"/>
          </p:cNvSpPr>
          <p:nvPr userDrawn="1"/>
        </p:nvSpPr>
        <p:spPr bwMode="auto">
          <a:xfrm>
            <a:off x="346075" y="6556375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B21CF354-18AB-4C1F-ABEE-DBCCC3785574}" type="slidenum">
              <a:rPr lang="en-US" sz="80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16008"/>
            <a:ext cx="5429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60463"/>
            <a:ext cx="82296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12310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1600" b="1">
          <a:solidFill>
            <a:schemeClr val="bg1"/>
          </a:solidFill>
          <a:latin typeface="+mn-lt"/>
          <a:ea typeface="+mn-ea"/>
          <a:cs typeface="+mn-cs"/>
        </a:defRPr>
      </a:lvl1pPr>
      <a:lvl2pPr marL="285750" indent="-284163" algn="l" rtl="0" eaLnBrk="0" fontAlgn="base" hangingPunct="0">
        <a:spcBef>
          <a:spcPct val="75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cs typeface="+mn-cs"/>
        </a:defRPr>
      </a:lvl2pPr>
      <a:lvl3pPr marL="512763" indent="-225425" algn="l" rtl="0" eaLnBrk="0" fontAlgn="base" hangingPunct="0">
        <a:spcBef>
          <a:spcPct val="75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+mn-cs"/>
        </a:defRPr>
      </a:lvl3pPr>
      <a:lvl4pPr marL="685800" indent="-171450" algn="l" rtl="0" eaLnBrk="0" fontAlgn="base" hangingPunct="0">
        <a:spcBef>
          <a:spcPct val="75000"/>
        </a:spcBef>
        <a:spcAft>
          <a:spcPct val="0"/>
        </a:spcAft>
        <a:buChar char="-"/>
        <a:defRPr sz="1600">
          <a:solidFill>
            <a:schemeClr val="bg1"/>
          </a:solidFill>
          <a:latin typeface="+mn-lt"/>
          <a:cs typeface="+mn-cs"/>
        </a:defRPr>
      </a:lvl4pPr>
      <a:lvl5pPr marL="860425" indent="-173038" algn="l" rtl="0" eaLnBrk="0" fontAlgn="base" hangingPunct="0">
        <a:spcBef>
          <a:spcPct val="75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3176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17748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2320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26892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ChangeArrowheads="1"/>
          </p:cNvSpPr>
          <p:nvPr userDrawn="1"/>
        </p:nvSpPr>
        <p:spPr bwMode="auto">
          <a:xfrm>
            <a:off x="0" y="641350"/>
            <a:ext cx="9144000" cy="217488"/>
          </a:xfrm>
          <a:prstGeom prst="rect">
            <a:avLst/>
          </a:prstGeom>
          <a:solidFill>
            <a:srgbClr val="9D92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 userDrawn="1"/>
        </p:nvSpPr>
        <p:spPr bwMode="auto">
          <a:xfrm>
            <a:off x="346075" y="6556375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FD793918-23CA-4D09-94B8-C33573131034}" type="slidenum">
              <a:rPr lang="en-US" sz="80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0"/>
            <a:ext cx="7524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60463"/>
            <a:ext cx="82296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12310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33" name="Picture 10" descr="atklogoR_rev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0050" y="157163"/>
            <a:ext cx="990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4163" algn="l" rtl="0" eaLnBrk="0" fontAlgn="base" hangingPunct="0">
        <a:spcBef>
          <a:spcPct val="7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12763" indent="-225425" algn="l" rtl="0" eaLnBrk="0" fontAlgn="base" hangingPunct="0">
        <a:spcBef>
          <a:spcPct val="7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85800" indent="-171450" algn="l" rtl="0" eaLnBrk="0" fontAlgn="base" hangingPunct="0">
        <a:spcBef>
          <a:spcPct val="75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860425" indent="-173038" algn="l" rtl="0" eaLnBrk="0" fontAlgn="base" hangingPunct="0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3176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17748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2320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2689225" indent="-173038" algn="l" rtl="0" fontAlgn="base">
        <a:spcBef>
          <a:spcPct val="7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tiff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108575" y="99389"/>
            <a:ext cx="9144000" cy="685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85"/>
          <p:cNvSpPr txBox="1">
            <a:spLocks noChangeArrowheads="1"/>
          </p:cNvSpPr>
          <p:nvPr/>
        </p:nvSpPr>
        <p:spPr bwMode="auto">
          <a:xfrm>
            <a:off x="108575" y="69289"/>
            <a:ext cx="8658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0"/>
              </a:spcBef>
              <a:tabLst>
                <a:tab pos="3084513" algn="l"/>
              </a:tabLst>
              <a:defRPr/>
            </a:pPr>
            <a:r>
              <a:rPr lang="en-US" sz="2400" kern="0" dirty="0" smtClean="0">
                <a:solidFill>
                  <a:srgbClr val="99CCFF"/>
                </a:solidFill>
                <a:latin typeface="Goudy Old Style" pitchFamily="18" charset="0"/>
                <a:cs typeface="Times New Roman" pitchFamily="18" charset="0"/>
              </a:rPr>
              <a:t>Utah State University</a:t>
            </a:r>
          </a:p>
          <a:p>
            <a:pPr eaLnBrk="0" hangingPunct="0">
              <a:spcBef>
                <a:spcPts val="0"/>
              </a:spcBef>
              <a:tabLst>
                <a:tab pos="3084513" algn="l"/>
              </a:tabLst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Engineering Week 2013</a:t>
            </a:r>
            <a:endParaRPr lang="en-US" sz="1600" kern="0" dirty="0">
              <a:solidFill>
                <a:schemeClr val="bg1">
                  <a:lumMod val="8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108575" y="1867535"/>
            <a:ext cx="592646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A Snapshot of Engineering at  ATK</a:t>
            </a:r>
          </a:p>
          <a:p>
            <a:r>
              <a:rPr lang="en-US" sz="2700" b="1" i="1" dirty="0">
                <a:solidFill>
                  <a:schemeClr val="bg1"/>
                </a:solidFill>
              </a:rPr>
              <a:t> </a:t>
            </a:r>
            <a:r>
              <a:rPr lang="en-US" sz="2700" b="1" i="1" dirty="0" smtClean="0">
                <a:solidFill>
                  <a:schemeClr val="bg1"/>
                </a:solidFill>
              </a:rPr>
              <a:t>What do engineers do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342900" y="4356100"/>
            <a:ext cx="26860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Charlie Precourt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ATK Aerospace Group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0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Modeling/Optimization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2110549"/>
              </p:ext>
            </p:extLst>
          </p:nvPr>
        </p:nvGraphicFramePr>
        <p:xfrm>
          <a:off x="396240" y="1008062"/>
          <a:ext cx="8229600" cy="53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121653" y="4645423"/>
            <a:ext cx="2434239" cy="832697"/>
            <a:chOff x="6022113" y="3185161"/>
            <a:chExt cx="2451327" cy="832697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6022113" y="3185161"/>
              <a:ext cx="2451327" cy="832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Modeling &amp; simulation tools:</a:t>
              </a:r>
            </a:p>
            <a:p>
              <a:pPr marL="233363" lvl="1" indent="-233363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Arial" pitchFamily="34" charset="0"/>
                <a:buChar char="•"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NX</a:t>
              </a:r>
            </a:p>
            <a:p>
              <a:pPr marL="233363" lvl="1" indent="-233363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Arial" pitchFamily="34" charset="0"/>
                <a:buChar char="•"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MATLAB</a:t>
              </a:r>
            </a:p>
            <a:p>
              <a:pPr marL="233363" lvl="1" indent="-233363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Arial" pitchFamily="34" charset="0"/>
                <a:buChar char="•"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iSIGHT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75818" y="3324352"/>
              <a:ext cx="118179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SPP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ADP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schemeClr val="bg1"/>
                  </a:solidFill>
                </a:rPr>
                <a:t>TetRUSS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1426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Engineering and Integration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7434174"/>
              </p:ext>
            </p:extLst>
          </p:nvPr>
        </p:nvGraphicFramePr>
        <p:xfrm>
          <a:off x="396240" y="703262"/>
          <a:ext cx="8229600" cy="53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6187714" y="4101220"/>
            <a:ext cx="1734343" cy="1012479"/>
            <a:chOff x="176213" y="3463925"/>
            <a:chExt cx="5356225" cy="308927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3588" y="3463925"/>
              <a:ext cx="2228850" cy="177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6213" y="3560763"/>
              <a:ext cx="3468687" cy="277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6650" y="4906962"/>
              <a:ext cx="2330450" cy="164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7454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and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787407"/>
              </p:ext>
            </p:extLst>
          </p:nvPr>
        </p:nvGraphicFramePr>
        <p:xfrm>
          <a:off x="396240" y="703262"/>
          <a:ext cx="8229600" cy="53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548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and Fluids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6054520"/>
              </p:ext>
            </p:extLst>
          </p:nvPr>
        </p:nvGraphicFramePr>
        <p:xfrm>
          <a:off x="396240" y="703262"/>
          <a:ext cx="8229600" cy="53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609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60400"/>
          </a:xfrm>
        </p:spPr>
        <p:txBody>
          <a:bodyPr/>
          <a:lstStyle/>
          <a:p>
            <a:r>
              <a:rPr lang="en-US" dirty="0" smtClean="0"/>
              <a:t>Ordnance, Controls, Electronics, Service Prediction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0646188"/>
              </p:ext>
            </p:extLst>
          </p:nvPr>
        </p:nvGraphicFramePr>
        <p:xfrm>
          <a:off x="396240" y="703262"/>
          <a:ext cx="8229600" cy="53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767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510" y="820784"/>
            <a:ext cx="9172510" cy="6037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arth-rise.bmp"/>
          <p:cNvPicPr>
            <a:picLocks noChangeAspect="1"/>
          </p:cNvPicPr>
          <p:nvPr/>
        </p:nvPicPr>
        <p:blipFill>
          <a:blip r:embed="rId2" cstate="screen"/>
          <a:srcRect r="12489"/>
          <a:stretch>
            <a:fillRect/>
          </a:stretch>
        </p:blipFill>
        <p:spPr>
          <a:xfrm>
            <a:off x="0" y="1693348"/>
            <a:ext cx="9164353" cy="7253818"/>
          </a:xfrm>
          <a:prstGeom prst="rect">
            <a:avLst/>
          </a:prstGeom>
        </p:spPr>
      </p:pic>
      <p:sp>
        <p:nvSpPr>
          <p:cNvPr id="7" name="Rectangle 2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46075" y="6556375"/>
            <a:ext cx="2423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B93BD957-5DE2-46FA-B61A-B31B8D0A22CF}" type="slidenum"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pPr>
                <a:defRPr/>
              </a:pPr>
              <a:t>14</a:t>
            </a:fld>
            <a:endParaRPr lang="en-US" sz="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35"/>
          <p:cNvSpPr txBox="1">
            <a:spLocks/>
          </p:cNvSpPr>
          <p:nvPr/>
        </p:nvSpPr>
        <p:spPr bwMode="auto">
          <a:xfrm>
            <a:off x="467262" y="438068"/>
            <a:ext cx="8333590" cy="31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98513" lvl="1" indent="-225425">
              <a:spcBef>
                <a:spcPts val="600"/>
              </a:spcBef>
              <a:spcAft>
                <a:spcPts val="600"/>
              </a:spcAft>
              <a:defRPr/>
            </a:pPr>
            <a:endParaRPr lang="en-US" sz="2000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98513" lvl="1" indent="-225425">
              <a:spcBef>
                <a:spcPts val="600"/>
              </a:spcBef>
              <a:spcAft>
                <a:spcPts val="600"/>
              </a:spcAft>
              <a:defRPr/>
            </a:pPr>
            <a:endParaRPr lang="en-US" sz="2000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9113" lvl="1" indent="-2333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33363" indent="-233363">
              <a:spcBef>
                <a:spcPts val="0"/>
              </a:spcBef>
              <a:spcAft>
                <a:spcPts val="2400"/>
              </a:spcAft>
              <a:defRPr/>
            </a:pPr>
            <a:endParaRPr lang="en-US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lvl="1" indent="-284163">
              <a:spcBef>
                <a:spcPts val="0"/>
              </a:spcBef>
              <a:spcAft>
                <a:spcPts val="2400"/>
              </a:spcAft>
              <a:defRPr/>
            </a:pPr>
            <a:endParaRPr lang="en-US" b="1" kern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Content Placeholder 35"/>
          <p:cNvSpPr txBox="1">
            <a:spLocks/>
          </p:cNvSpPr>
          <p:nvPr/>
        </p:nvSpPr>
        <p:spPr bwMode="auto">
          <a:xfrm>
            <a:off x="467262" y="1024757"/>
            <a:ext cx="8595360" cy="438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687388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i="1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Execute</a:t>
            </a:r>
          </a:p>
          <a:p>
            <a:pPr marL="687388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i="1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Focus on Affordability</a:t>
            </a:r>
          </a:p>
          <a:p>
            <a:pPr marL="687388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i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Leverage Lessons Learned</a:t>
            </a:r>
            <a:endParaRPr lang="en-US" sz="2400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87388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i="1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Support STEM Outreach</a:t>
            </a:r>
          </a:p>
          <a:p>
            <a:pPr marL="687388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i="1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Involve </a:t>
            </a:r>
            <a:r>
              <a:rPr lang="en-US" sz="2400" b="1" i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I</a:t>
            </a:r>
            <a:r>
              <a:rPr lang="en-US" sz="2400" b="1" i="1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nternational Partners</a:t>
            </a:r>
          </a:p>
          <a:p>
            <a:pPr marL="233363" indent="-233363">
              <a:spcBef>
                <a:spcPts val="0"/>
              </a:spcBef>
              <a:spcAft>
                <a:spcPts val="2400"/>
              </a:spcAft>
              <a:defRPr/>
            </a:pPr>
            <a:endParaRPr lang="en-US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lvl="1" indent="-284163">
              <a:spcBef>
                <a:spcPts val="0"/>
              </a:spcBef>
              <a:spcAft>
                <a:spcPts val="2400"/>
              </a:spcAft>
              <a:defRPr/>
            </a:pPr>
            <a:endParaRPr lang="en-US" b="1" kern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921" y="5956663"/>
            <a:ext cx="810108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Execution, Affordability and Safety are Keys to Success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053" y="70650"/>
            <a:ext cx="5037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As an Industry we need to: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Eart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41" y="3315229"/>
            <a:ext cx="934675" cy="934675"/>
          </a:xfrm>
          <a:prstGeom prst="rect">
            <a:avLst/>
          </a:prstGeom>
        </p:spPr>
      </p:pic>
      <p:pic>
        <p:nvPicPr>
          <p:cNvPr id="16" name="Picture 15" descr="I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684" y="1927804"/>
            <a:ext cx="983437" cy="6062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2420" y="3213665"/>
            <a:ext cx="512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E49316"/>
                </a:solidFill>
              </a:rPr>
              <a:t>Earth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4734" y="1595092"/>
            <a:ext cx="1126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49316"/>
                </a:solidFill>
              </a:rPr>
              <a:t>International</a:t>
            </a:r>
          </a:p>
          <a:p>
            <a:pPr algn="ctr"/>
            <a:r>
              <a:rPr lang="en-US" sz="1000" b="1" dirty="0">
                <a:solidFill>
                  <a:srgbClr val="E49316"/>
                </a:solidFill>
              </a:rPr>
              <a:t>Space Station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286 mi / 460 km</a:t>
            </a:r>
          </a:p>
        </p:txBody>
      </p:sp>
      <p:pic>
        <p:nvPicPr>
          <p:cNvPr id="7" name="Picture 6" descr="Commercial Rocket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1622" flipV="1">
            <a:off x="979421" y="2308036"/>
            <a:ext cx="1379976" cy="584175"/>
          </a:xfrm>
          <a:prstGeom prst="rect">
            <a:avLst/>
          </a:prstGeom>
        </p:spPr>
      </p:pic>
      <p:pic>
        <p:nvPicPr>
          <p:cNvPr id="30" name="Picture 29" descr="Commercial Rocket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3574" flipV="1">
            <a:off x="865137" y="2029567"/>
            <a:ext cx="1383850" cy="564662"/>
          </a:xfrm>
          <a:prstGeom prst="rect">
            <a:avLst/>
          </a:prstGeom>
        </p:spPr>
      </p:pic>
      <p:pic>
        <p:nvPicPr>
          <p:cNvPr id="3" name="Picture 2" descr="ArrowBow_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16930">
            <a:off x="1326649" y="2606309"/>
            <a:ext cx="1562284" cy="333287"/>
          </a:xfrm>
          <a:prstGeom prst="rect">
            <a:avLst/>
          </a:prstGeom>
        </p:spPr>
      </p:pic>
      <p:pic>
        <p:nvPicPr>
          <p:cNvPr id="40" name="Picture 39" descr="Lagrang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876" y="1577376"/>
            <a:ext cx="1189003" cy="1057203"/>
          </a:xfrm>
          <a:prstGeom prst="rect">
            <a:avLst/>
          </a:prstGeom>
        </p:spPr>
      </p:pic>
      <p:pic>
        <p:nvPicPr>
          <p:cNvPr id="21" name="Picture 20" descr="Commercial Partners Tex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0840">
            <a:off x="1519328" y="2528292"/>
            <a:ext cx="1144980" cy="486788"/>
          </a:xfrm>
          <a:prstGeom prst="rect">
            <a:avLst/>
          </a:prstGeom>
        </p:spPr>
      </p:pic>
      <p:pic>
        <p:nvPicPr>
          <p:cNvPr id="43" name="Picture 42" descr="Mar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7497" y="1446080"/>
            <a:ext cx="742091" cy="736360"/>
          </a:xfrm>
          <a:prstGeom prst="rect">
            <a:avLst/>
          </a:prstGeom>
        </p:spPr>
      </p:pic>
      <p:pic>
        <p:nvPicPr>
          <p:cNvPr id="46" name="Picture 45" descr="Asteroi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1095" y="4081068"/>
            <a:ext cx="572068" cy="358944"/>
          </a:xfrm>
          <a:prstGeom prst="rect">
            <a:avLst/>
          </a:prstGeom>
        </p:spPr>
      </p:pic>
      <p:pic>
        <p:nvPicPr>
          <p:cNvPr id="48" name="Picture 47" descr="130t 3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201" y="3185553"/>
            <a:ext cx="2359231" cy="1380790"/>
          </a:xfrm>
          <a:prstGeom prst="rect">
            <a:avLst/>
          </a:prstGeom>
        </p:spPr>
      </p:pic>
      <p:pic>
        <p:nvPicPr>
          <p:cNvPr id="19" name="Picture 18" descr="Moo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757" y="3570574"/>
            <a:ext cx="630286" cy="6272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07791" y="3218453"/>
            <a:ext cx="160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49316"/>
                </a:solidFill>
              </a:rPr>
              <a:t>Moon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238,855 mi / 384,400 km</a:t>
            </a:r>
            <a:endParaRPr lang="en-US" sz="1000" b="1" dirty="0">
              <a:solidFill>
                <a:srgbClr val="E4931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39609" y="872365"/>
            <a:ext cx="114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49316"/>
                </a:solidFill>
              </a:rPr>
              <a:t>Mars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34,600,000 mi / 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55,700,000 km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52987" y="2572136"/>
            <a:ext cx="1417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49316"/>
                </a:solidFill>
              </a:rPr>
              <a:t>Lagrangian Point L2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274,000 mi /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440,960 km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7615" y="3875931"/>
            <a:ext cx="1498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E49316"/>
                </a:solidFill>
              </a:rPr>
              <a:t>Near-Earth Asteroid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3,106,866 mi /</a:t>
            </a:r>
          </a:p>
          <a:p>
            <a:pPr algn="ctr"/>
            <a:r>
              <a:rPr lang="en-US" sz="1000" i="1" dirty="0">
                <a:solidFill>
                  <a:srgbClr val="E49316"/>
                </a:solidFill>
              </a:rPr>
              <a:t>5,000,000 km</a:t>
            </a:r>
          </a:p>
        </p:txBody>
      </p:sp>
      <p:pic>
        <p:nvPicPr>
          <p:cNvPr id="11" name="Picture 10" descr="70t 3D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9966">
            <a:off x="522726" y="3135781"/>
            <a:ext cx="2389712" cy="1100365"/>
          </a:xfrm>
          <a:prstGeom prst="rect">
            <a:avLst/>
          </a:prstGeom>
        </p:spPr>
      </p:pic>
      <p:pic>
        <p:nvPicPr>
          <p:cNvPr id="13" name="Picture 12" descr="Future of exploration arrow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315" y="2219344"/>
            <a:ext cx="6925767" cy="2581256"/>
          </a:xfrm>
          <a:prstGeom prst="rect">
            <a:avLst/>
          </a:prstGeom>
        </p:spPr>
      </p:pic>
      <p:pic>
        <p:nvPicPr>
          <p:cNvPr id="32" name="Picture 35" descr="RGB_Color smal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525" y="130175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9421" y="42445"/>
            <a:ext cx="7721188" cy="836613"/>
          </a:xfrm>
        </p:spPr>
        <p:txBody>
          <a:bodyPr/>
          <a:lstStyle/>
          <a:p>
            <a:r>
              <a:rPr lang="en-US" sz="3200" dirty="0"/>
              <a:t>The Future of </a:t>
            </a:r>
            <a:r>
              <a:rPr lang="en-US" sz="3200" dirty="0" smtClean="0"/>
              <a:t>Exploration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5410200"/>
            <a:ext cx="7010400" cy="7900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14519" y="6121569"/>
            <a:ext cx="7086481" cy="507831"/>
            <a:chOff x="786561" y="6324962"/>
            <a:chExt cx="7086481" cy="507831"/>
          </a:xfrm>
        </p:grpSpPr>
        <p:sp>
          <p:nvSpPr>
            <p:cNvPr id="35" name="Rectangle 34"/>
            <p:cNvSpPr/>
            <p:nvPr/>
          </p:nvSpPr>
          <p:spPr>
            <a:xfrm>
              <a:off x="786561" y="6324962"/>
              <a:ext cx="14988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Mobile Extravehicular Activity and </a:t>
              </a:r>
            </a:p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Robotic Platform</a:t>
              </a:r>
              <a:endParaRPr lang="en-US" sz="900" i="1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46190" y="6375593"/>
              <a:ext cx="749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Deep Space </a:t>
              </a:r>
            </a:p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Habitation</a:t>
              </a:r>
              <a:endParaRPr lang="en-US" sz="900" i="1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9800" y="6324962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In Situ Resource</a:t>
              </a:r>
            </a:p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Utilization</a:t>
              </a:r>
              <a:endParaRPr lang="en-US" sz="900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72858" y="6375593"/>
              <a:ext cx="900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Human-Robotic Systems</a:t>
              </a:r>
              <a:endParaRPr lang="en-US" sz="900" i="1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05400" y="6324962"/>
              <a:ext cx="74941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Advanced In-Space Propulsion</a:t>
              </a:r>
              <a:endParaRPr lang="en-US" sz="900" i="1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62400" y="6375593"/>
              <a:ext cx="10375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Advanced Space Communications</a:t>
              </a:r>
              <a:endParaRPr lang="en-US" sz="900" i="1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36790" y="6375593"/>
              <a:ext cx="749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E49316"/>
                  </a:solidFill>
                  <a:latin typeface="Arial Narrow" pitchFamily="34" charset="0"/>
                </a:rPr>
                <a:t>Advanced Spacesuits</a:t>
              </a:r>
              <a:endParaRPr lang="en-US" sz="900" i="1" dirty="0">
                <a:solidFill>
                  <a:srgbClr val="E49316"/>
                </a:solidFill>
                <a:latin typeface="Arial Narrow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657525" y="5105400"/>
            <a:ext cx="496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49316"/>
                </a:solidFill>
              </a:rPr>
              <a:t>Human Spaceflight Capabilities</a:t>
            </a:r>
            <a:endParaRPr lang="en-US" i="1" dirty="0">
              <a:solidFill>
                <a:srgbClr val="E49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65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i="1" dirty="0" smtClean="0"/>
              <a:t>is</a:t>
            </a:r>
            <a:r>
              <a:rPr lang="en-US" dirty="0" smtClean="0"/>
              <a:t> Rocket Science</a:t>
            </a:r>
            <a:endParaRPr lang="en-US" dirty="0"/>
          </a:p>
        </p:txBody>
      </p:sp>
      <p:grpSp>
        <p:nvGrpSpPr>
          <p:cNvPr id="5" name="Group 35"/>
          <p:cNvGrpSpPr/>
          <p:nvPr/>
        </p:nvGrpSpPr>
        <p:grpSpPr>
          <a:xfrm>
            <a:off x="755272" y="1177081"/>
            <a:ext cx="992545" cy="5474122"/>
            <a:chOff x="1112783" y="2029270"/>
            <a:chExt cx="315011" cy="2020034"/>
          </a:xfrm>
        </p:grpSpPr>
        <p:pic>
          <p:nvPicPr>
            <p:cNvPr id="6" name="Picture 5" descr="Block II 130mT 0 Degree.tif"/>
            <p:cNvPicPr>
              <a:picLocks noChangeAspect="1"/>
            </p:cNvPicPr>
            <p:nvPr/>
          </p:nvPicPr>
          <p:blipFill>
            <a:blip r:embed="rId2" cstate="print"/>
            <a:srcRect l="24000" r="24000"/>
            <a:stretch>
              <a:fillRect/>
            </a:stretch>
          </p:blipFill>
          <p:spPr>
            <a:xfrm>
              <a:off x="1112783" y="2029270"/>
              <a:ext cx="315011" cy="2020034"/>
            </a:xfrm>
            <a:prstGeom prst="rect">
              <a:avLst/>
            </a:prstGeom>
          </p:spPr>
        </p:pic>
        <p:pic>
          <p:nvPicPr>
            <p:cNvPr id="7" name="Picture 6" descr="SLS (4) 70 mt 0 Degree.gif"/>
            <p:cNvPicPr>
              <a:picLocks noChangeAspect="1"/>
            </p:cNvPicPr>
            <p:nvPr/>
          </p:nvPicPr>
          <p:blipFill>
            <a:blip r:embed="rId3" cstate="screen"/>
            <a:srcRect l="31275" t="34560" r="31275" b="2240"/>
            <a:stretch>
              <a:fillRect/>
            </a:stretch>
          </p:blipFill>
          <p:spPr>
            <a:xfrm>
              <a:off x="1195290" y="2928706"/>
              <a:ext cx="151106" cy="1083606"/>
            </a:xfrm>
            <a:prstGeom prst="rect">
              <a:avLst/>
            </a:prstGeom>
          </p:spPr>
        </p:pic>
      </p:grpSp>
      <p:pic>
        <p:nvPicPr>
          <p:cNvPr id="8" name="Picture 7" descr="Full Motor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8717" y="3220262"/>
            <a:ext cx="5742132" cy="108280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r="70177" b="36836"/>
          <a:stretch>
            <a:fillRect/>
          </a:stretch>
        </p:blipFill>
        <p:spPr bwMode="auto">
          <a:xfrm rot="16200000">
            <a:off x="3377706" y="3760537"/>
            <a:ext cx="1470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CS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2035810"/>
            <a:ext cx="1695450" cy="1130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0261" y="3788968"/>
            <a:ext cx="2023614" cy="24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145005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057082"/>
            <a:ext cx="1114425" cy="1108268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3" name="Picture 13" descr="140181_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3414" y="2463683"/>
            <a:ext cx="1293812" cy="1031992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1733550" y="4619625"/>
            <a:ext cx="8001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7100" y="971550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Propellant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1657350"/>
            <a:ext cx="18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 Case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33775" y="33528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 Skirt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95700" y="5504497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Nozzle and Thrust Vector Control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3105151" y="5827663"/>
            <a:ext cx="590549" cy="563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1"/>
          </p:cNvCxnSpPr>
          <p:nvPr/>
        </p:nvCxnSpPr>
        <p:spPr>
          <a:xfrm flipH="1">
            <a:off x="2905125" y="1156216"/>
            <a:ext cx="561975" cy="701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67325" y="1066800"/>
            <a:ext cx="154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Pyrotechnics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6810376" y="1251466"/>
            <a:ext cx="571499" cy="32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38800" y="2514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 Pressure Vessels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9" idx="0"/>
          </p:cNvCxnSpPr>
          <p:nvPr/>
        </p:nvCxnSpPr>
        <p:spPr>
          <a:xfrm flipH="1">
            <a:off x="3057525" y="4484437"/>
            <a:ext cx="331544" cy="1516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3"/>
          </p:cNvCxnSpPr>
          <p:nvPr/>
        </p:nvCxnSpPr>
        <p:spPr>
          <a:xfrm flipV="1">
            <a:off x="5934075" y="5534025"/>
            <a:ext cx="971550" cy="293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154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Engineer Disciplines at ATK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xmlns="" val="2899253597"/>
              </p:ext>
            </p:extLst>
          </p:nvPr>
        </p:nvGraphicFramePr>
        <p:xfrm>
          <a:off x="339636" y="1188717"/>
          <a:ext cx="4023360" cy="52120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547256"/>
                <a:gridCol w="1476104"/>
              </a:tblGrid>
              <a:tr h="132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Engineer Type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# of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Empls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Associate 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22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Designer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19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Analysis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62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91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Design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131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Environment Health &amp; Safety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33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Facilities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24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Manufacturing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87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Materials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Mission Assurance (Quality)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62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Software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7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Systems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17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Test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35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Project Engineer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52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Chief Engineer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80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Scientist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60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Tech Project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Mgr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7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</a:tbl>
          </a:graphicData>
        </a:graphic>
      </p:graphicFrame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9580630"/>
              </p:ext>
            </p:extLst>
          </p:nvPr>
        </p:nvGraphicFramePr>
        <p:xfrm>
          <a:off x="4711336" y="1332410"/>
          <a:ext cx="4001589" cy="43891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423122"/>
                <a:gridCol w="1578467"/>
              </a:tblGrid>
              <a:tr h="404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</a:rPr>
                        <a:t>Engineers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+mn-ea"/>
                        </a:rPr>
                        <a:t> as Managers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# of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Empls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Analysis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6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Design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25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EHS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</a:rPr>
                        <a:t>5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Facilities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</a:rPr>
                        <a:t>3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Manufacturing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13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Materials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Mission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Assur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15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Sciences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</a:rPr>
                        <a:t>3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Tech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Projects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Test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6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Engineering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15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Systems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  <a:tr h="133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Grand Total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796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8099" marR="480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766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 Area of Responsibility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8899" y="2669227"/>
            <a:ext cx="2047876" cy="249299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Design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Case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Nozzle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Propellant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Electrical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Avionics/controls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Software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Instrumentation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Pyrotechnics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Motor Integration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Vehicle Integration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9224" y="4052019"/>
            <a:ext cx="2057400" cy="27084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Analysts</a:t>
            </a:r>
            <a:endParaRPr lang="en-US" sz="1200" b="1" u="sng" dirty="0" smtClean="0">
              <a:latin typeface="+mn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Structures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Viscoelastic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Nonlinear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Temp Dependent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Orthotropic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Heat transfer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Gas dynamics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Ballistics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Dynamics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Fracture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Orbital mechanics</a:t>
            </a:r>
            <a:endParaRPr lang="en-US" sz="1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850" y="832541"/>
            <a:ext cx="1428750" cy="14157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Facilities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Buildings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Equipment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HVAC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Electrical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Boilers</a:t>
            </a:r>
            <a:endParaRPr lang="en-US" sz="1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2473282"/>
            <a:ext cx="142875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Tooling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Electrical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Mechanical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Robotics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Automation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9375" y="842066"/>
            <a:ext cx="2047876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Mission Assurance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Quality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Procurement QA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System Safety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Reliability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NDT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Metrology</a:t>
            </a:r>
            <a:endParaRPr lang="en-US" sz="1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150" y="2087793"/>
            <a:ext cx="1971675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Manufacturing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Processes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Equipment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Shop Instructions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Machining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Bonding, curing, painting, mixing, casting, cleaning</a:t>
            </a:r>
            <a:endParaRPr lang="en-US" sz="1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9650" y="2321894"/>
            <a:ext cx="1952625" cy="1415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R&amp;D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PhD Chemists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PhD Physicists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Material synthesis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Metallurgy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Polymers</a:t>
            </a:r>
            <a:endParaRPr 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862" y="3892507"/>
            <a:ext cx="1971675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Industrial Safety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Industrial Hygiene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Hazards Analysis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Ergonomics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5851" y="3998800"/>
            <a:ext cx="177165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Environmental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Air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Ground water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Waste disposal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517" y="5246879"/>
            <a:ext cx="2638425" cy="1415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Systems Engineering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Requirements definition and allocation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Systems integration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Loads and environments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Maintainability</a:t>
            </a:r>
            <a:endParaRPr 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75" y="977265"/>
            <a:ext cx="2447925" cy="984885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Project Engineering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Technical planning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Schedule and budgets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Chief Product Engineer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1" y="777832"/>
            <a:ext cx="1981199" cy="1415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Test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Instrumentation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Test plans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Work instructions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Test equipment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Data acquisition</a:t>
            </a:r>
            <a:endParaRPr lang="en-US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999" y="5292503"/>
            <a:ext cx="2143126" cy="120032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Materials &amp; Process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Metals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Polymers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Composites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Adhesives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7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65074" y="2481943"/>
            <a:ext cx="3274423" cy="2778034"/>
          </a:xfrm>
          <a:prstGeom prst="rect">
            <a:avLst/>
          </a:prstGeom>
          <a:solidFill>
            <a:srgbClr val="26366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62" y="0"/>
            <a:ext cx="7130075" cy="660400"/>
          </a:xfrm>
        </p:spPr>
        <p:txBody>
          <a:bodyPr>
            <a:noAutofit/>
          </a:bodyPr>
          <a:lstStyle/>
          <a:p>
            <a:r>
              <a:rPr lang="en-US" dirty="0" smtClean="0"/>
              <a:t>Industry Talent Needs – We need you!</a:t>
            </a:r>
            <a:endParaRPr lang="en-US" dirty="0"/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 l="1372" t="1936" r="2462" b="20699"/>
          <a:stretch>
            <a:fillRect/>
          </a:stretch>
        </p:blipFill>
        <p:spPr bwMode="auto">
          <a:xfrm>
            <a:off x="208230" y="977774"/>
            <a:ext cx="5504507" cy="266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rt 1" descr="cid:image001.png@01CCEA62.E0419230"/>
          <p:cNvPicPr>
            <a:picLocks noChangeAspect="1" noChangeArrowheads="1"/>
          </p:cNvPicPr>
          <p:nvPr/>
        </p:nvPicPr>
        <p:blipFill>
          <a:blip r:embed="rId3" cstate="print"/>
          <a:srcRect l="486" t="3939" r="1279" b="21682"/>
          <a:stretch>
            <a:fillRect/>
          </a:stretch>
        </p:blipFill>
        <p:spPr bwMode="auto">
          <a:xfrm>
            <a:off x="208230" y="3820563"/>
            <a:ext cx="5549775" cy="25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88009" y="2565055"/>
            <a:ext cx="3268903" cy="2893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Workforce is aging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Downsizing exacerbates proportion of older workforce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Young workforce presently under-represented (&lt; 30 age group reduced from 14% to 4.6%)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Recognize necessity of ensuring skills, knowledge and experience transfer to a younger workforce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6123" y="4092166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- February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177051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2752725"/>
            <a:ext cx="505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Backup Fodder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9523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Engineering and Control Systems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5955" y="2607311"/>
            <a:ext cx="2357120" cy="35864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Materials Testing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Adhesives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Elastomeric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Insulators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Composites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Thermal Protection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Nozzles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Specialty coatings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_1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636" y="4710113"/>
            <a:ext cx="1376718" cy="1366837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46895"/>
          <a:stretch>
            <a:fillRect/>
          </a:stretch>
        </p:blipFill>
        <p:spPr bwMode="auto">
          <a:xfrm>
            <a:off x="6489299" y="1295400"/>
            <a:ext cx="22735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:\WP\1\MM RSLP LLEA_IMG_0114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4380" y="3052315"/>
            <a:ext cx="1999170" cy="1499378"/>
          </a:xfrm>
          <a:prstGeom prst="rect">
            <a:avLst/>
          </a:prstGeom>
          <a:ln w="158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4325" y="1102924"/>
            <a:ext cx="35814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Test Control and Acquisition Software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Feedback Control/Data Acquisition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Ground Support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Countdown Sequencing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HCI/MMI design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t="11897" b="2062"/>
          <a:stretch>
            <a:fillRect/>
          </a:stretch>
        </p:blipFill>
        <p:spPr bwMode="auto">
          <a:xfrm>
            <a:off x="3662093" y="1000125"/>
            <a:ext cx="2567257" cy="16002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67475" y="933450"/>
            <a:ext cx="229552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Structural Testing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4987" t="16777" r="60599" b="41181"/>
          <a:stretch>
            <a:fillRect/>
          </a:stretch>
        </p:blipFill>
        <p:spPr bwMode="auto">
          <a:xfrm>
            <a:off x="6715125" y="3705225"/>
            <a:ext cx="1971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89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73760"/>
            <a:ext cx="9144000" cy="5699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8229600" cy="660400"/>
          </a:xfrm>
        </p:spPr>
        <p:txBody>
          <a:bodyPr/>
          <a:lstStyle/>
          <a:p>
            <a:r>
              <a:rPr lang="en-US" dirty="0" smtClean="0"/>
              <a:t>Quality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29" y="904804"/>
            <a:ext cx="4942010" cy="299211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0"/>
          <a:lstStyle/>
          <a:p>
            <a:pPr>
              <a:spcBef>
                <a:spcPts val="600"/>
              </a:spcBef>
            </a:pPr>
            <a:r>
              <a:rPr lang="en-US" dirty="0" smtClean="0"/>
              <a:t>NDT Capabilities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X-ray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Extensive equipment and facilities with 160 </a:t>
            </a:r>
            <a:r>
              <a:rPr lang="en-US" sz="1400" dirty="0" err="1" smtClean="0"/>
              <a:t>KeV</a:t>
            </a:r>
            <a:r>
              <a:rPr lang="en-US" sz="1400" dirty="0" smtClean="0"/>
              <a:t> to 16 </a:t>
            </a:r>
            <a:r>
              <a:rPr lang="en-US" sz="1400" dirty="0" err="1" smtClean="0"/>
              <a:t>MeV</a:t>
            </a:r>
            <a:r>
              <a:rPr lang="en-US" sz="1400" dirty="0" smtClean="0"/>
              <a:t> sources; digital technologies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Inspections from material samples at micron level to large solid rocket motors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Ultrasonic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Standard pulse – echo to sophisticated tone burst and phased array systems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Field inspections with portable equipment to automated gantry for large solid rocket motors</a:t>
            </a:r>
          </a:p>
          <a:p>
            <a:pPr>
              <a:spcBef>
                <a:spcPts val="600"/>
              </a:spcBef>
            </a:pPr>
            <a:endParaRPr lang="en-US" sz="1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4984" t="2784" r="25508" b="2209"/>
          <a:stretch>
            <a:fillRect/>
          </a:stretch>
        </p:blipFill>
        <p:spPr bwMode="auto">
          <a:xfrm>
            <a:off x="5415377" y="1130004"/>
            <a:ext cx="1500326" cy="15400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724" y="2851201"/>
            <a:ext cx="1552054" cy="122364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6" descr="Xra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177" y="1161003"/>
            <a:ext cx="1825101" cy="14663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4" descr="DSC017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8621" y="2863513"/>
            <a:ext cx="1612607" cy="1193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1567" y="4171025"/>
            <a:ext cx="5011552" cy="2199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8288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  <a:cs typeface="+mn-cs"/>
              </a:rPr>
              <a:t>Eddy current, mag particle, penetrant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Wide array of sensors and equipment; all standard methods</a:t>
            </a:r>
          </a:p>
          <a:p>
            <a:pPr marL="285750" marR="0" lvl="1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kern="0" dirty="0" smtClean="0"/>
              <a:t>Field in</a:t>
            </a:r>
            <a:r>
              <a:rPr lang="en-US" sz="1400" kern="0" dirty="0" smtClean="0">
                <a:latin typeface="+mn-lt"/>
                <a:cs typeface="+mn-cs"/>
              </a:rPr>
              <a:t>spections with portable equipment to automated gantry and inspection bays for large metal components</a:t>
            </a:r>
          </a:p>
          <a:p>
            <a:pPr marL="285750" marR="0" lvl="1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kern="0" dirty="0" smtClean="0"/>
              <a:t>Leak test</a:t>
            </a:r>
            <a:endParaRPr lang="en-US" sz="1400" b="1" kern="0" dirty="0" smtClean="0">
              <a:latin typeface="+mn-lt"/>
              <a:cs typeface="+mn-cs"/>
            </a:endParaRPr>
          </a:p>
          <a:p>
            <a:pPr marL="285750" marR="0" lvl="1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Equipment to perform pressure decay and mass flow inspections</a:t>
            </a:r>
          </a:p>
          <a:p>
            <a:pPr marL="285750" marR="0" lvl="1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8" descr="Nozzle AIIS from South with sh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4016" y="4116727"/>
            <a:ext cx="1743685" cy="1135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26" name="Picture 25" descr="H-7 Mag Station 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575" y="4113718"/>
            <a:ext cx="1526963" cy="11425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7" name="Picture 12" descr="LT-01 Fixtu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016" y="5321205"/>
            <a:ext cx="1521548" cy="12316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717219" y="2246047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CT Image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599" y="117332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SRM X-Ray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9584" y="3678309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UT Gantry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1037" y="285416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Phased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Array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Scan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0501" y="477176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Automated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Eddy Current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342" y="4799894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Mag Particle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Bay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5818" y="5350292"/>
            <a:ext cx="172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Leak Test Equipment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9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D25900"/>
      </a:lt2>
      <a:accent1>
        <a:srgbClr val="AB0F16"/>
      </a:accent1>
      <a:accent2>
        <a:srgbClr val="4C5931"/>
      </a:accent2>
      <a:accent3>
        <a:srgbClr val="FFFFFF"/>
      </a:accent3>
      <a:accent4>
        <a:srgbClr val="000000"/>
      </a:accent4>
      <a:accent5>
        <a:srgbClr val="D2AAAB"/>
      </a:accent5>
      <a:accent6>
        <a:srgbClr val="44502B"/>
      </a:accent6>
      <a:hlink>
        <a:srgbClr val="AB7D04"/>
      </a:hlink>
      <a:folHlink>
        <a:srgbClr val="304D8D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B0F16"/>
        </a:accent1>
        <a:accent2>
          <a:srgbClr val="69734A"/>
        </a:accent2>
        <a:accent3>
          <a:srgbClr val="FFFFFF"/>
        </a:accent3>
        <a:accent4>
          <a:srgbClr val="000000"/>
        </a:accent4>
        <a:accent5>
          <a:srgbClr val="D2AAAB"/>
        </a:accent5>
        <a:accent6>
          <a:srgbClr val="5E6842"/>
        </a:accent6>
        <a:hlink>
          <a:srgbClr val="B99221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D25900"/>
        </a:lt2>
        <a:accent1>
          <a:srgbClr val="AB0F16"/>
        </a:accent1>
        <a:accent2>
          <a:srgbClr val="69734A"/>
        </a:accent2>
        <a:accent3>
          <a:srgbClr val="FFFFFF"/>
        </a:accent3>
        <a:accent4>
          <a:srgbClr val="000000"/>
        </a:accent4>
        <a:accent5>
          <a:srgbClr val="D2AAAB"/>
        </a:accent5>
        <a:accent6>
          <a:srgbClr val="5E6842"/>
        </a:accent6>
        <a:hlink>
          <a:srgbClr val="B99221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D25900"/>
        </a:lt2>
        <a:accent1>
          <a:srgbClr val="AB0F16"/>
        </a:accent1>
        <a:accent2>
          <a:srgbClr val="4C5931"/>
        </a:accent2>
        <a:accent3>
          <a:srgbClr val="FFFFFF"/>
        </a:accent3>
        <a:accent4>
          <a:srgbClr val="000000"/>
        </a:accent4>
        <a:accent5>
          <a:srgbClr val="D2AAAB"/>
        </a:accent5>
        <a:accent6>
          <a:srgbClr val="44502B"/>
        </a:accent6>
        <a:hlink>
          <a:srgbClr val="B99221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rgbClr val="FFFFFF"/>
      </a:lt1>
      <a:dk2>
        <a:srgbClr val="263665"/>
      </a:dk2>
      <a:lt2>
        <a:srgbClr val="FFFFFF"/>
      </a:lt2>
      <a:accent1>
        <a:srgbClr val="000000"/>
      </a:accent1>
      <a:accent2>
        <a:srgbClr val="AB7D04"/>
      </a:accent2>
      <a:accent3>
        <a:srgbClr val="D25900"/>
      </a:accent3>
      <a:accent4>
        <a:srgbClr val="AB0F16"/>
      </a:accent4>
      <a:accent5>
        <a:srgbClr val="263665"/>
      </a:accent5>
      <a:accent6>
        <a:srgbClr val="4C5931"/>
      </a:accent6>
      <a:hlink>
        <a:srgbClr val="366092"/>
      </a:hlink>
      <a:folHlink>
        <a:srgbClr val="366092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B0F16"/>
        </a:accent1>
        <a:accent2>
          <a:srgbClr val="69734A"/>
        </a:accent2>
        <a:accent3>
          <a:srgbClr val="FFFFFF"/>
        </a:accent3>
        <a:accent4>
          <a:srgbClr val="000000"/>
        </a:accent4>
        <a:accent5>
          <a:srgbClr val="D2AAAB"/>
        </a:accent5>
        <a:accent6>
          <a:srgbClr val="5E6842"/>
        </a:accent6>
        <a:hlink>
          <a:srgbClr val="B99221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D25900"/>
        </a:lt2>
        <a:accent1>
          <a:srgbClr val="AB0F16"/>
        </a:accent1>
        <a:accent2>
          <a:srgbClr val="69734A"/>
        </a:accent2>
        <a:accent3>
          <a:srgbClr val="FFFFFF"/>
        </a:accent3>
        <a:accent4>
          <a:srgbClr val="000000"/>
        </a:accent4>
        <a:accent5>
          <a:srgbClr val="D2AAAB"/>
        </a:accent5>
        <a:accent6>
          <a:srgbClr val="5E6842"/>
        </a:accent6>
        <a:hlink>
          <a:srgbClr val="B99221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D25900"/>
        </a:lt2>
        <a:accent1>
          <a:srgbClr val="AB0F16"/>
        </a:accent1>
        <a:accent2>
          <a:srgbClr val="4C5931"/>
        </a:accent2>
        <a:accent3>
          <a:srgbClr val="FFFFFF"/>
        </a:accent3>
        <a:accent4>
          <a:srgbClr val="000000"/>
        </a:accent4>
        <a:accent5>
          <a:srgbClr val="D2AAAB"/>
        </a:accent5>
        <a:accent6>
          <a:srgbClr val="44502B"/>
        </a:accent6>
        <a:hlink>
          <a:srgbClr val="B99221"/>
        </a:hlink>
        <a:folHlink>
          <a:srgbClr val="304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5469</TotalTime>
  <Words>1630</Words>
  <Application>Microsoft Office PowerPoint</Application>
  <PresentationFormat>On-screen Show (4:3)</PresentationFormat>
  <Paragraphs>443</Paragraphs>
  <Slides>15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Design</vt:lpstr>
      <vt:lpstr>1_Custom Design</vt:lpstr>
      <vt:lpstr>Slide 0</vt:lpstr>
      <vt:lpstr>The Future of Exploration</vt:lpstr>
      <vt:lpstr>It is Rocket Science</vt:lpstr>
      <vt:lpstr>Breakdown of Engineer Disciplines at ATK</vt:lpstr>
      <vt:lpstr>Engineer Area of Responsibility</vt:lpstr>
      <vt:lpstr>Industry Talent Needs – We need you!</vt:lpstr>
      <vt:lpstr>Slide 6</vt:lpstr>
      <vt:lpstr>Test Engineering and Control Systems</vt:lpstr>
      <vt:lpstr>Quality Engineering</vt:lpstr>
      <vt:lpstr>Design Modeling/Optimization</vt:lpstr>
      <vt:lpstr>Systems Engineering and Integration</vt:lpstr>
      <vt:lpstr>Structural Design and Analysis</vt:lpstr>
      <vt:lpstr>Thermal and Fluids Analysis</vt:lpstr>
      <vt:lpstr>Ordnance, Controls, Electronics, Service Prediction</vt:lpstr>
      <vt:lpstr>Slide 14</vt:lpstr>
    </vt:vector>
  </TitlesOfParts>
  <Company>ATK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ATK PowerPoint Template - White Internal Use</dc:title>
  <dc:creator>Damm, Michael</dc:creator>
  <cp:lastModifiedBy>Graves, Stanley</cp:lastModifiedBy>
  <cp:revision>260</cp:revision>
  <dcterms:created xsi:type="dcterms:W3CDTF">2005-10-21T22:03:17Z</dcterms:created>
  <dcterms:modified xsi:type="dcterms:W3CDTF">2013-02-19T23:59:51Z</dcterms:modified>
</cp:coreProperties>
</file>