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1F997-D0B6-4B2F-AE23-01A068A27AC5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D0126-2BC3-49E0-B5F8-C33CCD730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elligent E-C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731" y="1673697"/>
            <a:ext cx="5265907" cy="3510605"/>
          </a:xfrm>
          <a:prstGeom prst="rect">
            <a:avLst/>
          </a:prstGeom>
        </p:spPr>
      </p:pic>
      <p:pic>
        <p:nvPicPr>
          <p:cNvPr id="4" name="Picture 3" descr="Intelligent E-CAD Vertic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4219" y="814691"/>
            <a:ext cx="3485745" cy="52286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55651" y="272375"/>
            <a:ext cx="383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Horizontal or Vertical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ATK Space Systems - Launch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dammms</dc:creator>
  <cp:lastModifiedBy>Nathan Holyoak</cp:lastModifiedBy>
  <cp:revision>10</cp:revision>
  <dcterms:created xsi:type="dcterms:W3CDTF">2013-09-16T16:32:37Z</dcterms:created>
  <dcterms:modified xsi:type="dcterms:W3CDTF">2014-06-16T22:58:38Z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77d0e8ce-e5f8-4a5f-9bd3-23652eb6c9ac</vt:lpwstr>
  </property>
  <property fmtid="{D5CDD505-2E9C-101B-9397-08002B2CF9AE}" pid="3" name="ATKCategory">
    <vt:lpwstr>Alliant Techsystems Proprietary - Unmarked</vt:lpwstr>
  </property>
</Properties>
</file>