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Family History Fireside</a:t>
            </a:r>
          </a:p>
          <a:p>
            <a:r>
              <a:rPr lang="en-US" dirty="0" smtClean="0"/>
              <a:t>8 May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Nelson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 is Fun and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30952"/>
          </a:xfrm>
        </p:spPr>
        <p:txBody>
          <a:bodyPr>
            <a:normAutofit/>
          </a:bodyPr>
          <a:lstStyle/>
          <a:p>
            <a:r>
              <a:rPr lang="en-US" dirty="0" smtClean="0"/>
              <a:t>Fun: </a:t>
            </a:r>
          </a:p>
          <a:p>
            <a:pPr lvl="1"/>
            <a:r>
              <a:rPr lang="en-US" dirty="0" smtClean="0"/>
              <a:t>You get to learn about your ancestors</a:t>
            </a:r>
          </a:p>
          <a:p>
            <a:pPr lvl="1"/>
            <a:r>
              <a:rPr lang="en-US" dirty="0" smtClean="0"/>
              <a:t>You get to know where you came from</a:t>
            </a:r>
          </a:p>
          <a:p>
            <a:pPr lvl="1"/>
            <a:r>
              <a:rPr lang="en-US" dirty="0" smtClean="0"/>
              <a:t>You get to know if you have any famous ancestors like Pilgrims or Pioneers</a:t>
            </a:r>
          </a:p>
          <a:p>
            <a:pPr lvl="1"/>
            <a:r>
              <a:rPr lang="en-US" dirty="0" smtClean="0"/>
              <a:t>You get to be on computers on Sunday (otherwise not allowed)</a:t>
            </a:r>
          </a:p>
          <a:p>
            <a:pPr lvl="1"/>
            <a:r>
              <a:rPr lang="en-US" dirty="0" smtClean="0"/>
              <a:t>My mom has limited me to only work on Sundays because I have been spending too much time doing family history</a:t>
            </a:r>
          </a:p>
          <a:p>
            <a:r>
              <a:rPr lang="en-US" dirty="0" smtClean="0"/>
              <a:t>Easy: </a:t>
            </a:r>
          </a:p>
          <a:p>
            <a:pPr lvl="1"/>
            <a:r>
              <a:rPr lang="en-US" dirty="0" smtClean="0"/>
              <a:t>How many of you clean your house or have chores at home?  </a:t>
            </a:r>
          </a:p>
          <a:p>
            <a:pPr lvl="1"/>
            <a:r>
              <a:rPr lang="en-US" dirty="0" smtClean="0"/>
              <a:t>I have chores at home too</a:t>
            </a:r>
          </a:p>
          <a:p>
            <a:pPr lvl="1"/>
            <a:r>
              <a:rPr lang="en-US" dirty="0" smtClean="0"/>
              <a:t>Family History is </a:t>
            </a:r>
            <a:r>
              <a:rPr lang="en-US" dirty="0" err="1" smtClean="0"/>
              <a:t>Soooooo</a:t>
            </a:r>
            <a:r>
              <a:rPr lang="en-US" dirty="0" smtClean="0"/>
              <a:t> much easier than doing my chores</a:t>
            </a:r>
          </a:p>
          <a:p>
            <a:pPr lvl="1"/>
            <a:r>
              <a:rPr lang="en-US" dirty="0" smtClean="0"/>
              <a:t>If you make any mistakes it is easy to fix</a:t>
            </a:r>
          </a:p>
          <a:p>
            <a:pPr lvl="1"/>
            <a:r>
              <a:rPr lang="en-US" dirty="0" smtClean="0"/>
              <a:t>Computers help make searching and learning about ancestors easy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0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Faith In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/>
          </a:bodyPr>
          <a:lstStyle/>
          <a:p>
            <a:r>
              <a:rPr lang="en-US" dirty="0" smtClean="0"/>
              <a:t>“Prepare a pedigree chart with your name and your parents’ and grandparents’ names.  Prepare a family group record for your family and share a family story.  Discuss how performing temple work blesses families”</a:t>
            </a:r>
          </a:p>
          <a:p>
            <a:r>
              <a:rPr lang="en-US" dirty="0" smtClean="0"/>
              <a:t>I asked my Dad how to do a family group record; he was clueless</a:t>
            </a:r>
          </a:p>
          <a:p>
            <a:r>
              <a:rPr lang="en-US" dirty="0" smtClean="0"/>
              <a:t>He told me to call Linda Culbertson and invite her to Family Home Evening; Linda is a ward family history consultant</a:t>
            </a:r>
          </a:p>
          <a:p>
            <a:r>
              <a:rPr lang="en-US" dirty="0" smtClean="0"/>
              <a:t>Linda came over for about an hour to help me learn</a:t>
            </a:r>
          </a:p>
          <a:p>
            <a:r>
              <a:rPr lang="en-US" dirty="0" smtClean="0"/>
              <a:t>We called my Grandma and she provided lots of information to me</a:t>
            </a:r>
          </a:p>
          <a:p>
            <a:r>
              <a:rPr lang="en-US" dirty="0" smtClean="0"/>
              <a:t>My dad had asked Grandma for information last Summer but she wasn’t very helpful to him</a:t>
            </a:r>
          </a:p>
          <a:p>
            <a:r>
              <a:rPr lang="en-US" dirty="0" smtClean="0"/>
              <a:t>My Grandma isn’t active in church right now</a:t>
            </a:r>
          </a:p>
          <a:p>
            <a:r>
              <a:rPr lang="en-US" dirty="0" smtClean="0"/>
              <a:t>She was very helpful to me; she even gave me her login password to ancestry.com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13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2" y="0"/>
            <a:ext cx="9144000" cy="6858000"/>
          </a:xfrm>
        </p:spPr>
      </p:pic>
      <p:sp>
        <p:nvSpPr>
          <p:cNvPr id="6" name="Freeform 5"/>
          <p:cNvSpPr/>
          <p:nvPr/>
        </p:nvSpPr>
        <p:spPr>
          <a:xfrm>
            <a:off x="1260764" y="207818"/>
            <a:ext cx="3837709" cy="4613564"/>
          </a:xfrm>
          <a:custGeom>
            <a:avLst/>
            <a:gdLst>
              <a:gd name="connsiteX0" fmla="*/ 3546763 w 3837709"/>
              <a:gd name="connsiteY0" fmla="*/ 4613564 h 4613564"/>
              <a:gd name="connsiteX1" fmla="*/ 0 w 3837709"/>
              <a:gd name="connsiteY1" fmla="*/ 1717964 h 4613564"/>
              <a:gd name="connsiteX2" fmla="*/ 1039091 w 3837709"/>
              <a:gd name="connsiteY2" fmla="*/ 734291 h 4613564"/>
              <a:gd name="connsiteX3" fmla="*/ 1856509 w 3837709"/>
              <a:gd name="connsiteY3" fmla="*/ 304800 h 4613564"/>
              <a:gd name="connsiteX4" fmla="*/ 2701636 w 3837709"/>
              <a:gd name="connsiteY4" fmla="*/ 69273 h 4613564"/>
              <a:gd name="connsiteX5" fmla="*/ 3574472 w 3837709"/>
              <a:gd name="connsiteY5" fmla="*/ 0 h 4613564"/>
              <a:gd name="connsiteX6" fmla="*/ 3546763 w 3837709"/>
              <a:gd name="connsiteY6" fmla="*/ 4142509 h 4613564"/>
              <a:gd name="connsiteX7" fmla="*/ 3837709 w 3837709"/>
              <a:gd name="connsiteY7" fmla="*/ 4364182 h 4613564"/>
              <a:gd name="connsiteX8" fmla="*/ 3629891 w 3837709"/>
              <a:gd name="connsiteY8" fmla="*/ 4613564 h 4613564"/>
              <a:gd name="connsiteX9" fmla="*/ 3546763 w 3837709"/>
              <a:gd name="connsiteY9" fmla="*/ 4613564 h 46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7709" h="4613564">
                <a:moveTo>
                  <a:pt x="3546763" y="4613564"/>
                </a:moveTo>
                <a:lnTo>
                  <a:pt x="0" y="1717964"/>
                </a:lnTo>
                <a:lnTo>
                  <a:pt x="1039091" y="734291"/>
                </a:lnTo>
                <a:lnTo>
                  <a:pt x="1856509" y="304800"/>
                </a:lnTo>
                <a:lnTo>
                  <a:pt x="2701636" y="69273"/>
                </a:lnTo>
                <a:lnTo>
                  <a:pt x="3574472" y="0"/>
                </a:lnTo>
                <a:lnTo>
                  <a:pt x="3546763" y="4142509"/>
                </a:lnTo>
                <a:lnTo>
                  <a:pt x="3837709" y="4364182"/>
                </a:lnTo>
                <a:lnTo>
                  <a:pt x="3629891" y="4613564"/>
                </a:lnTo>
                <a:lnTo>
                  <a:pt x="3546763" y="461356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818"/>
            <a:ext cx="8777469" cy="62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704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89881868"/>
              </p:ext>
            </p:extLst>
          </p:nvPr>
        </p:nvGraphicFramePr>
        <p:xfrm>
          <a:off x="-76200" y="304800"/>
          <a:ext cx="9332758" cy="6268872"/>
        </p:xfrm>
        <a:graphic>
          <a:graphicData uri="http://schemas.openxmlformats.org/presentationml/2006/ole">
            <p:oleObj spid="_x0000_s2058" name="Acrobat Document" r:id="rId3" imgW="30638880" imgH="20579040" progId="AcroExch.Document.7">
              <p:embed/>
            </p:oleObj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8" y="90488"/>
            <a:ext cx="55340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6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 Ties Generations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Baba Marti</a:t>
            </a:r>
          </a:p>
          <a:p>
            <a:pPr lvl="1"/>
            <a:r>
              <a:rPr lang="en-US" dirty="0" smtClean="0"/>
              <a:t>Baba Marti is </a:t>
            </a:r>
            <a:r>
              <a:rPr lang="en-US" smtClean="0"/>
              <a:t>my Grandma</a:t>
            </a:r>
          </a:p>
          <a:p>
            <a:pPr lvl="1"/>
            <a:r>
              <a:rPr lang="en-US" smtClean="0"/>
              <a:t>Baba </a:t>
            </a:r>
            <a:r>
              <a:rPr lang="en-US" dirty="0" smtClean="0"/>
              <a:t>is short for Babushka , the Russian word for Grandma</a:t>
            </a:r>
          </a:p>
          <a:p>
            <a:pPr lvl="1"/>
            <a:r>
              <a:rPr lang="en-US" dirty="0" smtClean="0"/>
              <a:t>Baba Marti is not active in the church</a:t>
            </a:r>
          </a:p>
          <a:p>
            <a:pPr lvl="1"/>
            <a:r>
              <a:rPr lang="en-US" dirty="0" smtClean="0"/>
              <a:t>I was able to connect with her on family history</a:t>
            </a:r>
          </a:p>
          <a:p>
            <a:r>
              <a:rPr lang="en-US" dirty="0" smtClean="0"/>
              <a:t>Stories: </a:t>
            </a:r>
          </a:p>
          <a:p>
            <a:pPr lvl="1"/>
            <a:r>
              <a:rPr lang="en-US" dirty="0" smtClean="0"/>
              <a:t>Oklahoma Glover</a:t>
            </a:r>
          </a:p>
          <a:p>
            <a:pPr lvl="1"/>
            <a:r>
              <a:rPr lang="en-US" dirty="0" smtClean="0"/>
              <a:t>Baba Marti is coming to visit this summer and I plan to ask her to tell me more stories</a:t>
            </a:r>
          </a:p>
          <a:p>
            <a:r>
              <a:rPr lang="en-US" dirty="0" smtClean="0"/>
              <a:t>I am learning about my ancestors and feel closer to them</a:t>
            </a:r>
          </a:p>
        </p:txBody>
      </p:sp>
    </p:spTree>
    <p:extLst>
      <p:ext uri="{BB962C8B-B14F-4D97-AF65-F5344CB8AC3E}">
        <p14:creationId xmlns:p14="http://schemas.microsoft.com/office/powerpoint/2010/main" xmlns="" val="42322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137</TotalTime>
  <Words>346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Soho</vt:lpstr>
      <vt:lpstr>Acrobat Document</vt:lpstr>
      <vt:lpstr>Grant Nelson</vt:lpstr>
      <vt:lpstr>Family History is Fun and Easy</vt:lpstr>
      <vt:lpstr>Faith In God</vt:lpstr>
      <vt:lpstr>Slide 4</vt:lpstr>
      <vt:lpstr>Slide 5</vt:lpstr>
      <vt:lpstr>Family History Ties Generations Together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Nelson</dc:title>
  <dc:creator>Nelson</dc:creator>
  <cp:lastModifiedBy>Roice</cp:lastModifiedBy>
  <cp:revision>8</cp:revision>
  <dcterms:created xsi:type="dcterms:W3CDTF">2006-08-16T00:00:00Z</dcterms:created>
  <dcterms:modified xsi:type="dcterms:W3CDTF">2013-06-17T13:26:39Z</dcterms:modified>
</cp:coreProperties>
</file>