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82" r:id="rId5"/>
    <p:sldId id="260" r:id="rId6"/>
    <p:sldId id="262" r:id="rId7"/>
    <p:sldId id="259" r:id="rId8"/>
    <p:sldId id="298" r:id="rId9"/>
    <p:sldId id="284" r:id="rId10"/>
    <p:sldId id="291" r:id="rId11"/>
    <p:sldId id="293" r:id="rId12"/>
    <p:sldId id="261" r:id="rId13"/>
    <p:sldId id="264" r:id="rId14"/>
    <p:sldId id="303" r:id="rId15"/>
    <p:sldId id="263" r:id="rId16"/>
    <p:sldId id="271" r:id="rId17"/>
    <p:sldId id="286" r:id="rId18"/>
    <p:sldId id="272" r:id="rId19"/>
    <p:sldId id="269" r:id="rId20"/>
    <p:sldId id="278" r:id="rId21"/>
    <p:sldId id="287" r:id="rId22"/>
    <p:sldId id="265" r:id="rId23"/>
    <p:sldId id="266" r:id="rId24"/>
    <p:sldId id="273" r:id="rId25"/>
    <p:sldId id="267" r:id="rId26"/>
    <p:sldId id="268" r:id="rId27"/>
    <p:sldId id="270" r:id="rId28"/>
    <p:sldId id="274" r:id="rId29"/>
    <p:sldId id="294" r:id="rId30"/>
    <p:sldId id="283" r:id="rId31"/>
    <p:sldId id="275" r:id="rId32"/>
    <p:sldId id="277" r:id="rId33"/>
    <p:sldId id="279" r:id="rId34"/>
    <p:sldId id="280" r:id="rId35"/>
    <p:sldId id="281" r:id="rId36"/>
    <p:sldId id="285" r:id="rId37"/>
    <p:sldId id="288" r:id="rId38"/>
    <p:sldId id="289" r:id="rId39"/>
    <p:sldId id="290" r:id="rId40"/>
    <p:sldId id="292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24" r:id="rId52"/>
    <p:sldId id="308" r:id="rId53"/>
    <p:sldId id="316" r:id="rId54"/>
    <p:sldId id="323" r:id="rId55"/>
    <p:sldId id="315" r:id="rId56"/>
    <p:sldId id="317" r:id="rId57"/>
    <p:sldId id="311" r:id="rId58"/>
    <p:sldId id="322" r:id="rId59"/>
    <p:sldId id="325" r:id="rId60"/>
    <p:sldId id="326" r:id="rId61"/>
    <p:sldId id="319" r:id="rId62"/>
    <p:sldId id="318" r:id="rId63"/>
    <p:sldId id="320" r:id="rId64"/>
    <p:sldId id="321" r:id="rId65"/>
    <p:sldId id="307" r:id="rId66"/>
    <p:sldId id="276" r:id="rId67"/>
    <p:sldId id="312" r:id="rId68"/>
    <p:sldId id="313" r:id="rId69"/>
    <p:sldId id="342" r:id="rId70"/>
    <p:sldId id="309" r:id="rId71"/>
    <p:sldId id="310" r:id="rId72"/>
    <p:sldId id="314" r:id="rId73"/>
    <p:sldId id="345" r:id="rId74"/>
    <p:sldId id="343" r:id="rId75"/>
    <p:sldId id="336" r:id="rId76"/>
    <p:sldId id="341" r:id="rId77"/>
    <p:sldId id="351" r:id="rId78"/>
    <p:sldId id="348" r:id="rId79"/>
    <p:sldId id="332" r:id="rId80"/>
    <p:sldId id="350" r:id="rId81"/>
    <p:sldId id="331" r:id="rId82"/>
    <p:sldId id="333" r:id="rId83"/>
    <p:sldId id="328" r:id="rId84"/>
    <p:sldId id="329" r:id="rId85"/>
    <p:sldId id="347" r:id="rId86"/>
    <p:sldId id="346" r:id="rId87"/>
    <p:sldId id="349" r:id="rId88"/>
    <p:sldId id="335" r:id="rId89"/>
    <p:sldId id="339" r:id="rId90"/>
    <p:sldId id="338" r:id="rId91"/>
    <p:sldId id="334" r:id="rId92"/>
    <p:sldId id="330" r:id="rId93"/>
    <p:sldId id="340" r:id="rId94"/>
    <p:sldId id="376" r:id="rId95"/>
    <p:sldId id="337" r:id="rId96"/>
    <p:sldId id="344" r:id="rId97"/>
    <p:sldId id="352" r:id="rId98"/>
    <p:sldId id="359" r:id="rId99"/>
    <p:sldId id="353" r:id="rId100"/>
    <p:sldId id="355" r:id="rId101"/>
    <p:sldId id="354" r:id="rId102"/>
    <p:sldId id="356" r:id="rId103"/>
    <p:sldId id="357" r:id="rId104"/>
    <p:sldId id="358" r:id="rId105"/>
    <p:sldId id="363" r:id="rId106"/>
    <p:sldId id="360" r:id="rId107"/>
    <p:sldId id="378" r:id="rId108"/>
    <p:sldId id="361" r:id="rId109"/>
    <p:sldId id="362" r:id="rId110"/>
    <p:sldId id="365" r:id="rId111"/>
    <p:sldId id="364" r:id="rId112"/>
    <p:sldId id="368" r:id="rId113"/>
    <p:sldId id="382" r:id="rId114"/>
    <p:sldId id="369" r:id="rId115"/>
    <p:sldId id="375" r:id="rId116"/>
    <p:sldId id="377" r:id="rId117"/>
    <p:sldId id="370" r:id="rId118"/>
    <p:sldId id="366" r:id="rId119"/>
    <p:sldId id="367" r:id="rId120"/>
    <p:sldId id="381" r:id="rId121"/>
    <p:sldId id="374" r:id="rId122"/>
    <p:sldId id="372" r:id="rId123"/>
    <p:sldId id="373" r:id="rId124"/>
    <p:sldId id="379" r:id="rId125"/>
    <p:sldId id="380" r:id="rId126"/>
    <p:sldId id="371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47" autoAdjust="0"/>
  </p:normalViewPr>
  <p:slideViewPr>
    <p:cSldViewPr>
      <p:cViewPr varScale="1">
        <p:scale>
          <a:sx n="108" d="100"/>
          <a:sy n="108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D1AA-58C7-4A59-92C3-513CA7587407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8C82-E3D6-486F-8263-16CF1C16D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6DF81-76E5-42CF-91B2-E6C69CA6A5A5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A198-9C6E-4BE0-B666-9CE9F543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2F1D-A94C-4EA1-96DD-06E7A512EE43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B631-43B6-4585-A481-8655ECB1A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E5FEC-D9A9-4401-B368-B8ED9ECA63ED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EB5D-98DA-406F-8329-AD543DC24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0CE3C-7247-43D5-822D-B5C4486BB02B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B8D1-B652-43FA-8EB3-648D265CC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9043-2A8D-468D-AF2A-2D6CDFBF0855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C6ED-51C3-44E0-B116-BD39B160D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F412-2BAF-43EF-B696-4B67694BC6C1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4C4E-1B28-4A5A-952A-0667BC3A9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D73F-3E57-471A-AAFF-37561FFE83A7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BA92-2493-481D-BC52-DF02A1831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60F4-6D15-4024-B14F-2F077F574258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96DF-87CC-4AC9-B8A2-9B0F9639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CBFC-FD08-4C47-B9F2-EB0E1382FEB0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A0C6-AA2E-49BF-A917-36386DF6E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32E0-1404-40AB-8950-63264590AD13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3037-BCA9-47C2-B376-BAEF792F2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0D26F0-4B3B-4D81-B7CD-56594A1644AD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94AC51-1205-4244-9899-E3633D474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9" r:id="rId7"/>
    <p:sldLayoutId id="2147483718" r:id="rId8"/>
    <p:sldLayoutId id="2147483726" r:id="rId9"/>
    <p:sldLayoutId id="2147483717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6400800" cy="220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kern="1400" cap="small" dirty="0" smtClean="0"/>
              <a:t>DOROTHY MAXINE BAIRD SHIRTS</a:t>
            </a:r>
            <a:endParaRPr lang="en-US" sz="4000" kern="1400" cap="small" dirty="0"/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2379" y="1305790"/>
            <a:ext cx="2619243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62200" y="1150979"/>
            <a:ext cx="4419600" cy="455604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18792" y="1335503"/>
            <a:ext cx="6106417" cy="418699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43100" y="1205623"/>
            <a:ext cx="5257800" cy="444675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0700" y="1331332"/>
            <a:ext cx="5562600" cy="419533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09392" y="1460683"/>
            <a:ext cx="4125216" cy="393663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4872" y="1305790"/>
            <a:ext cx="2734256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09700" y="1209843"/>
            <a:ext cx="6324600" cy="443831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69771" y="1428749"/>
            <a:ext cx="5804458" cy="400050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51338"/>
            <a:ext cx="2764033" cy="415532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04592" y="1414580"/>
            <a:ext cx="4734816" cy="402884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1091" y="1305790"/>
            <a:ext cx="2741818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18892" y="1358737"/>
            <a:ext cx="4506216" cy="414052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21069" y="1305790"/>
            <a:ext cx="2701862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3692" y="1244864"/>
            <a:ext cx="3896616" cy="436827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84714" y="1554612"/>
            <a:ext cx="5574572" cy="374877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56992" y="942340"/>
            <a:ext cx="4430016" cy="49733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71192" y="1490288"/>
            <a:ext cx="5801616" cy="387742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4536" y="1181100"/>
            <a:ext cx="6814929" cy="44958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83868"/>
            <a:ext cx="2764033" cy="389026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85592" y="1166387"/>
            <a:ext cx="3972816" cy="452522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74837"/>
            <a:ext cx="2764033" cy="390832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20315" y="1305790"/>
            <a:ext cx="2503370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00200" y="1295191"/>
            <a:ext cx="5943600" cy="426761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74092"/>
            <a:ext cx="2764033" cy="410981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11927" y="1508233"/>
            <a:ext cx="4520146" cy="384153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85492" y="1292086"/>
            <a:ext cx="5573017" cy="427382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62100" y="1342408"/>
            <a:ext cx="6019800" cy="417318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19142"/>
            <a:ext cx="2764033" cy="401971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50428" y="1305790"/>
            <a:ext cx="2443145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43476" y="1305790"/>
            <a:ext cx="2457048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51349" y="1305790"/>
            <a:ext cx="2441303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05790"/>
            <a:ext cx="2764033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3692" y="1536759"/>
            <a:ext cx="3896617" cy="378448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50129"/>
            <a:ext cx="2764033" cy="415774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99892" y="1536637"/>
            <a:ext cx="3744217" cy="378472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75449"/>
            <a:ext cx="2764033" cy="390710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31720" y="1700784"/>
            <a:ext cx="4480560" cy="345643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97555" y="1305790"/>
            <a:ext cx="2748890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00649" y="1424518"/>
            <a:ext cx="5942703" cy="400896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18044"/>
            <a:ext cx="2764033" cy="422191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514009"/>
            <a:ext cx="2764033" cy="382998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630346"/>
            <a:ext cx="2764033" cy="359730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596218"/>
            <a:ext cx="2764033" cy="366556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60899"/>
            <a:ext cx="2764033" cy="41362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544432"/>
            <a:ext cx="2764033" cy="376913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17928"/>
            <a:ext cx="2764033" cy="402214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71022" y="1305790"/>
            <a:ext cx="2001957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39224" y="1700784"/>
            <a:ext cx="2465552" cy="345643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43344"/>
            <a:ext cx="2764033" cy="397131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21352"/>
            <a:ext cx="2764033" cy="401529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91453" y="1409700"/>
            <a:ext cx="6561094" cy="4038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30242"/>
            <a:ext cx="2764033" cy="399751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1467" y="1305790"/>
            <a:ext cx="2621066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91744" y="1305790"/>
            <a:ext cx="2760513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99374" y="1371601"/>
            <a:ext cx="6345253" cy="411479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19300" y="1287036"/>
            <a:ext cx="5105400" cy="428392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1079" y="1305790"/>
            <a:ext cx="2721843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68207" y="1305790"/>
            <a:ext cx="2407587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31250" y="1305790"/>
            <a:ext cx="2481501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01810" y="1297930"/>
            <a:ext cx="6940380" cy="426214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45936" y="1305790"/>
            <a:ext cx="2252128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95092" y="1262977"/>
            <a:ext cx="4353817" cy="433204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74870"/>
            <a:ext cx="2764033" cy="410825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73449"/>
            <a:ext cx="2764033" cy="41111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18959" y="1305790"/>
            <a:ext cx="2506083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7420" y="1305790"/>
            <a:ext cx="2709160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21316" y="1394191"/>
            <a:ext cx="5701368" cy="406961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634803"/>
            <a:ext cx="2764033" cy="358839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92798" y="1674395"/>
            <a:ext cx="5758405" cy="350921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02564" y="1371600"/>
            <a:ext cx="2938873" cy="40442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1091" y="1305790"/>
            <a:ext cx="2741818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54226"/>
            <a:ext cx="2764033" cy="414954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99792" y="1326197"/>
            <a:ext cx="5344417" cy="420560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9765" y="1305790"/>
            <a:ext cx="2604470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39430"/>
            <a:ext cx="2764033" cy="397913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28492" y="1205665"/>
            <a:ext cx="3287017" cy="444667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80353" y="1305790"/>
            <a:ext cx="2583295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7690" y="1305790"/>
            <a:ext cx="2668621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80792" y="1291471"/>
            <a:ext cx="4582417" cy="427505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1667" y="1305790"/>
            <a:ext cx="2720666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05152" y="1305790"/>
            <a:ext cx="2533697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97419" y="1450060"/>
            <a:ext cx="5149163" cy="395788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61825" y="1305790"/>
            <a:ext cx="2220350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71700" y="1269843"/>
            <a:ext cx="4800600" cy="431831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76092" y="1386110"/>
            <a:ext cx="3591817" cy="408578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3858" y="1305790"/>
            <a:ext cx="2596285" cy="42464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83478"/>
            <a:ext cx="2764033" cy="409104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81966"/>
            <a:ext cx="2764033" cy="409406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34059"/>
            <a:ext cx="2764033" cy="398988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687785"/>
            <a:ext cx="2764033" cy="348243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33192" y="1681025"/>
            <a:ext cx="4277617" cy="349595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102564" y="1288258"/>
            <a:ext cx="2938873" cy="4281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50668"/>
            <a:ext cx="2764033" cy="415666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99792" y="1324446"/>
            <a:ext cx="5344417" cy="420910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563328"/>
            <a:ext cx="2764033" cy="373134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16800" y="1746575"/>
            <a:ext cx="4310400" cy="336485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56992" y="1809153"/>
            <a:ext cx="4430017" cy="323969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46897"/>
            <a:ext cx="2764033" cy="396420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3692" y="1358923"/>
            <a:ext cx="3896617" cy="414015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26982"/>
            <a:ext cx="2764033" cy="420403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3692" y="1426853"/>
            <a:ext cx="3896617" cy="400429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90292" y="1186542"/>
            <a:ext cx="4963417" cy="448491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25554"/>
            <a:ext cx="2764033" cy="420689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52192" y="1642758"/>
            <a:ext cx="5039617" cy="357248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56992" y="1240051"/>
            <a:ext cx="4430017" cy="437789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42692" y="1484104"/>
            <a:ext cx="4658617" cy="388979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52192" y="1453427"/>
            <a:ext cx="5039617" cy="395114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47392" y="1109832"/>
            <a:ext cx="5649217" cy="463833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71292" y="1324632"/>
            <a:ext cx="4201417" cy="420873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28392" y="1375762"/>
            <a:ext cx="4887217" cy="410647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80792" y="1383150"/>
            <a:ext cx="4582417" cy="40917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90292" y="1133025"/>
            <a:ext cx="4963417" cy="459195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609667"/>
            <a:ext cx="2764033" cy="363866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628533"/>
            <a:ext cx="2764033" cy="360093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42692" y="1616145"/>
            <a:ext cx="4658617" cy="362571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99792" y="1083668"/>
            <a:ext cx="5344417" cy="469066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61692" y="1359719"/>
            <a:ext cx="5420617" cy="41385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477277"/>
            <a:ext cx="2764033" cy="390344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9984" y="1349517"/>
            <a:ext cx="2764033" cy="415896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71292" y="1567818"/>
            <a:ext cx="4201417" cy="372236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75992" y="1619971"/>
            <a:ext cx="5192017" cy="361805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38300" y="1297163"/>
            <a:ext cx="5867400" cy="426367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47492" y="885207"/>
            <a:ext cx="4049017" cy="508758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90292" y="1507678"/>
            <a:ext cx="4963417" cy="384264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1417</TotalTime>
  <Words>4</Words>
  <Application>Microsoft Office PowerPoint</Application>
  <PresentationFormat>On-screen Show (4:3)</PresentationFormat>
  <Paragraphs>1</Paragraphs>
  <Slides>126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Couture</vt:lpstr>
      <vt:lpstr>DOROTHY MAXINE BAIRD SHIRTS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Kids</dc:creator>
  <cp:lastModifiedBy>Roice</cp:lastModifiedBy>
  <cp:revision>10</cp:revision>
  <dcterms:created xsi:type="dcterms:W3CDTF">2013-07-23T02:26:48Z</dcterms:created>
  <dcterms:modified xsi:type="dcterms:W3CDTF">2013-07-24T23:31:57Z</dcterms:modified>
</cp:coreProperties>
</file>