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4" r:id="rId2"/>
    <p:sldId id="258" r:id="rId3"/>
  </p:sldIdLst>
  <p:sldSz cx="9144000" cy="6858000" type="screen4x3"/>
  <p:notesSz cx="9388475" cy="7102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48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4068338" cy="355124"/>
          </a:xfrm>
          <a:prstGeom prst="rect">
            <a:avLst/>
          </a:prstGeom>
        </p:spPr>
        <p:txBody>
          <a:bodyPr vert="horz" lIns="96461" tIns="48231" rIns="96461" bIns="48231" rtlCol="0"/>
          <a:lstStyle>
            <a:lvl1pPr algn="l">
              <a:defRPr sz="1200"/>
            </a:lvl1pPr>
          </a:lstStyle>
          <a:p>
            <a:endParaRPr lang="en-US"/>
          </a:p>
        </p:txBody>
      </p:sp>
      <p:sp>
        <p:nvSpPr>
          <p:cNvPr id="3" name="Date Placeholder 2"/>
          <p:cNvSpPr>
            <a:spLocks noGrp="1"/>
          </p:cNvSpPr>
          <p:nvPr>
            <p:ph type="dt" idx="1"/>
          </p:nvPr>
        </p:nvSpPr>
        <p:spPr>
          <a:xfrm>
            <a:off x="5317965" y="1"/>
            <a:ext cx="4068338" cy="355124"/>
          </a:xfrm>
          <a:prstGeom prst="rect">
            <a:avLst/>
          </a:prstGeom>
        </p:spPr>
        <p:txBody>
          <a:bodyPr vert="horz" lIns="96461" tIns="48231" rIns="96461" bIns="48231" rtlCol="0"/>
          <a:lstStyle>
            <a:lvl1pPr algn="r">
              <a:defRPr sz="1200"/>
            </a:lvl1pPr>
          </a:lstStyle>
          <a:p>
            <a:fld id="{E9A4AD5A-F015-404C-BEA3-28D15767F5E1}" type="datetimeFigureOut">
              <a:rPr lang="en-US" smtClean="0"/>
              <a:pPr/>
              <a:t>14/12/21</a:t>
            </a:fld>
            <a:endParaRPr lang="en-US"/>
          </a:p>
        </p:txBody>
      </p:sp>
      <p:sp>
        <p:nvSpPr>
          <p:cNvPr id="4" name="Slide Image Placeholder 3"/>
          <p:cNvSpPr>
            <a:spLocks noGrp="1" noRot="1" noChangeAspect="1"/>
          </p:cNvSpPr>
          <p:nvPr>
            <p:ph type="sldImg" idx="2"/>
          </p:nvPr>
        </p:nvSpPr>
        <p:spPr>
          <a:xfrm>
            <a:off x="2917825" y="531813"/>
            <a:ext cx="3552825" cy="2663825"/>
          </a:xfrm>
          <a:prstGeom prst="rect">
            <a:avLst/>
          </a:prstGeom>
          <a:noFill/>
          <a:ln w="12700">
            <a:solidFill>
              <a:prstClr val="black"/>
            </a:solidFill>
          </a:ln>
        </p:spPr>
        <p:txBody>
          <a:bodyPr vert="horz" lIns="96461" tIns="48231" rIns="96461" bIns="48231" rtlCol="0" anchor="ctr"/>
          <a:lstStyle/>
          <a:p>
            <a:endParaRPr lang="en-US"/>
          </a:p>
        </p:txBody>
      </p:sp>
      <p:sp>
        <p:nvSpPr>
          <p:cNvPr id="5" name="Notes Placeholder 4"/>
          <p:cNvSpPr>
            <a:spLocks noGrp="1"/>
          </p:cNvSpPr>
          <p:nvPr>
            <p:ph type="body" sz="quarter" idx="3"/>
          </p:nvPr>
        </p:nvSpPr>
        <p:spPr>
          <a:xfrm>
            <a:off x="938848" y="3373677"/>
            <a:ext cx="7510780" cy="3196114"/>
          </a:xfrm>
          <a:prstGeom prst="rect">
            <a:avLst/>
          </a:prstGeom>
        </p:spPr>
        <p:txBody>
          <a:bodyPr vert="horz" lIns="96461" tIns="48231" rIns="96461" bIns="482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6746119"/>
            <a:ext cx="4068338" cy="355124"/>
          </a:xfrm>
          <a:prstGeom prst="rect">
            <a:avLst/>
          </a:prstGeom>
        </p:spPr>
        <p:txBody>
          <a:bodyPr vert="horz" lIns="96461" tIns="48231" rIns="96461" bIns="48231" rtlCol="0" anchor="b"/>
          <a:lstStyle>
            <a:lvl1pPr algn="l">
              <a:defRPr sz="1200"/>
            </a:lvl1pPr>
          </a:lstStyle>
          <a:p>
            <a:endParaRPr lang="en-US"/>
          </a:p>
        </p:txBody>
      </p:sp>
      <p:sp>
        <p:nvSpPr>
          <p:cNvPr id="7" name="Slide Number Placeholder 6"/>
          <p:cNvSpPr>
            <a:spLocks noGrp="1"/>
          </p:cNvSpPr>
          <p:nvPr>
            <p:ph type="sldNum" sz="quarter" idx="5"/>
          </p:nvPr>
        </p:nvSpPr>
        <p:spPr>
          <a:xfrm>
            <a:off x="5317965" y="6746119"/>
            <a:ext cx="4068338" cy="355124"/>
          </a:xfrm>
          <a:prstGeom prst="rect">
            <a:avLst/>
          </a:prstGeom>
        </p:spPr>
        <p:txBody>
          <a:bodyPr vert="horz" lIns="96461" tIns="48231" rIns="96461" bIns="48231" rtlCol="0" anchor="b"/>
          <a:lstStyle>
            <a:lvl1pPr algn="r">
              <a:defRPr sz="1200"/>
            </a:lvl1pPr>
          </a:lstStyle>
          <a:p>
            <a:fld id="{38B2AFB3-E0E9-41FD-8A9C-10C85AE8BFD3}" type="slidenum">
              <a:rPr lang="en-US" smtClean="0"/>
              <a:pPr/>
              <a:t>‹#›</a:t>
            </a:fld>
            <a:endParaRPr lang="en-US"/>
          </a:p>
        </p:txBody>
      </p:sp>
    </p:spTree>
    <p:extLst>
      <p:ext uri="{BB962C8B-B14F-4D97-AF65-F5344CB8AC3E}">
        <p14:creationId xmlns:p14="http://schemas.microsoft.com/office/powerpoint/2010/main" val="21798749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17825" y="531813"/>
            <a:ext cx="3552825" cy="266382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8B2AFB3-E0E9-41FD-8A9C-10C85AE8BFD3}" type="slidenum">
              <a:rPr lang="en-US" smtClean="0"/>
              <a:pPr/>
              <a:t>2</a:t>
            </a:fld>
            <a:endParaRPr lang="en-US"/>
          </a:p>
        </p:txBody>
      </p:sp>
    </p:spTree>
    <p:extLst>
      <p:ext uri="{BB962C8B-B14F-4D97-AF65-F5344CB8AC3E}">
        <p14:creationId xmlns:p14="http://schemas.microsoft.com/office/powerpoint/2010/main" val="2054893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1DB63F0-FD51-4D09-AFC2-E52117CAA2A5}" type="datetimeFigureOut">
              <a:rPr lang="en-US" smtClean="0"/>
              <a:pPr/>
              <a:t>14/12/21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1480CE-4E68-49B0-A4B0-4629BA5BFA0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DB63F0-FD51-4D09-AFC2-E52117CAA2A5}" type="datetimeFigureOut">
              <a:rPr lang="en-US" smtClean="0"/>
              <a:pPr/>
              <a:t>14/12/21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1480CE-4E68-49B0-A4B0-4629BA5BFA0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DB63F0-FD51-4D09-AFC2-E52117CAA2A5}" type="datetimeFigureOut">
              <a:rPr lang="en-US" smtClean="0"/>
              <a:pPr/>
              <a:t>14/12/21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1480CE-4E68-49B0-A4B0-4629BA5BFA0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DB63F0-FD51-4D09-AFC2-E52117CAA2A5}" type="datetimeFigureOut">
              <a:rPr lang="en-US" smtClean="0"/>
              <a:pPr/>
              <a:t>14/12/21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1480CE-4E68-49B0-A4B0-4629BA5BFA0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DB63F0-FD51-4D09-AFC2-E52117CAA2A5}" type="datetimeFigureOut">
              <a:rPr lang="en-US" smtClean="0"/>
              <a:pPr/>
              <a:t>14/12/21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1480CE-4E68-49B0-A4B0-4629BA5BFA0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DB63F0-FD51-4D09-AFC2-E52117CAA2A5}" type="datetimeFigureOut">
              <a:rPr lang="en-US" smtClean="0"/>
              <a:pPr/>
              <a:t>14/12/21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1480CE-4E68-49B0-A4B0-4629BA5BFA0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DB63F0-FD51-4D09-AFC2-E52117CAA2A5}" type="datetimeFigureOut">
              <a:rPr lang="en-US" smtClean="0"/>
              <a:pPr/>
              <a:t>14/12/21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1480CE-4E68-49B0-A4B0-4629BA5BFA0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DB63F0-FD51-4D09-AFC2-E52117CAA2A5}" type="datetimeFigureOut">
              <a:rPr lang="en-US" smtClean="0"/>
              <a:pPr/>
              <a:t>14/12/21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1480CE-4E68-49B0-A4B0-4629BA5BFA0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DB63F0-FD51-4D09-AFC2-E52117CAA2A5}" type="datetimeFigureOut">
              <a:rPr lang="en-US" smtClean="0"/>
              <a:pPr/>
              <a:t>14/12/21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1480CE-4E68-49B0-A4B0-4629BA5BFA0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DB63F0-FD51-4D09-AFC2-E52117CAA2A5}" type="datetimeFigureOut">
              <a:rPr lang="en-US" smtClean="0"/>
              <a:pPr/>
              <a:t>14/12/21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1480CE-4E68-49B0-A4B0-4629BA5BFA0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15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DB63F0-FD51-4D09-AFC2-E52117CAA2A5}" type="datetimeFigureOut">
              <a:rPr lang="en-US" smtClean="0"/>
              <a:pPr/>
              <a:t>14/12/21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1480CE-4E68-49B0-A4B0-4629BA5BFA0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1DB63F0-FD51-4D09-AFC2-E52117CAA2A5}" type="datetimeFigureOut">
              <a:rPr lang="en-US" smtClean="0"/>
              <a:pPr/>
              <a:t>14/12/21</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11480CE-4E68-49B0-A4B0-4629BA5BFA0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walden3d.com/photos/Christmas/Christmas_Cards/2011_Christmas_Card"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rot="5400000">
            <a:off x="1060450" y="-1212849"/>
            <a:ext cx="7023101" cy="9144001"/>
          </a:xfrm>
          <a:prstGeom prst="rect">
            <a:avLst/>
          </a:prstGeom>
        </p:spPr>
      </p:pic>
    </p:spTree>
    <p:extLst>
      <p:ext uri="{BB962C8B-B14F-4D97-AF65-F5344CB8AC3E}">
        <p14:creationId xmlns:p14="http://schemas.microsoft.com/office/powerpoint/2010/main" val="2583248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04800" y="171451"/>
            <a:ext cx="8382000" cy="2339102"/>
          </a:xfrm>
          <a:prstGeom prst="rect">
            <a:avLst/>
          </a:prstGeom>
          <a:noFill/>
        </p:spPr>
        <p:txBody>
          <a:bodyPr wrap="square" rtlCol="0">
            <a:spAutoFit/>
          </a:bodyPr>
          <a:lstStyle/>
          <a:p>
            <a:pPr algn="ctr"/>
            <a:r>
              <a:rPr lang="en-US" sz="28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Merry Christmas </a:t>
            </a:r>
          </a:p>
          <a:p>
            <a:pPr algn="ctr"/>
            <a:r>
              <a:rPr lang="en-US" sz="2800" b="1" dirty="0">
                <a:latin typeface="Times New Roman" pitchFamily="18" charset="0"/>
                <a:cs typeface="Times New Roman" pitchFamily="18" charset="0"/>
              </a:rPr>
              <a:t>and a </a:t>
            </a:r>
          </a:p>
          <a:p>
            <a:pPr algn="ctr"/>
            <a:r>
              <a:rPr lang="en-US" sz="2800" b="1" dirty="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Happy New Year </a:t>
            </a:r>
          </a:p>
          <a:p>
            <a:pPr algn="ctr"/>
            <a:r>
              <a:rPr lang="en-US" sz="2800" b="1" dirty="0">
                <a:latin typeface="Times New Roman" pitchFamily="18" charset="0"/>
                <a:cs typeface="Times New Roman" pitchFamily="18" charset="0"/>
              </a:rPr>
              <a:t>to you and yours</a:t>
            </a:r>
            <a:r>
              <a:rPr lang="en-US" sz="2800" b="1" dirty="0">
                <a:latin typeface="Times New Roman" pitchFamily="18" charset="0"/>
                <a:cs typeface="Times New Roman" pitchFamily="18" charset="0"/>
              </a:rPr>
              <a:t>!</a:t>
            </a:r>
          </a:p>
          <a:p>
            <a:pPr algn="ctr"/>
            <a:endParaRPr lang="en-US" sz="1000" dirty="0">
              <a:latin typeface="Times New Roman" pitchFamily="18" charset="0"/>
              <a:cs typeface="Times New Roman" pitchFamily="18" charset="0"/>
            </a:endParaRPr>
          </a:p>
          <a:p>
            <a:pPr algn="ctr"/>
            <a:endParaRPr lang="en-US" sz="1000" dirty="0">
              <a:latin typeface="Times New Roman" pitchFamily="18" charset="0"/>
              <a:cs typeface="Times New Roman" pitchFamily="18" charset="0"/>
            </a:endParaRPr>
          </a:p>
          <a:p>
            <a:pPr algn="ctr"/>
            <a:r>
              <a:rPr lang="en-US" sz="1400" dirty="0">
                <a:latin typeface="Times New Roman" pitchFamily="18" charset="0"/>
                <a:cs typeface="Times New Roman" pitchFamily="18" charset="0"/>
              </a:rPr>
              <a:t>(more at </a:t>
            </a:r>
            <a:r>
              <a:rPr lang="en-US" sz="1400" dirty="0">
                <a:latin typeface="Times New Roman" pitchFamily="18" charset="0"/>
                <a:cs typeface="Times New Roman" pitchFamily="18" charset="0"/>
                <a:hlinkClick r:id="rId3"/>
              </a:rPr>
              <a:t>http://www.walden3d.com/photos/Christmas/Christmas_Cards/2014_Christmas_Card</a:t>
            </a:r>
            <a:r>
              <a:rPr lang="en-US" sz="1400" dirty="0">
                <a:latin typeface="Times New Roman" pitchFamily="18" charset="0"/>
                <a:cs typeface="Times New Roman" pitchFamily="18" charset="0"/>
              </a:rPr>
              <a:t> )</a:t>
            </a:r>
            <a:endParaRPr lang="en-US" sz="1400" b="1" dirty="0">
              <a:latin typeface="Times New Roman" pitchFamily="18" charset="0"/>
              <a:cs typeface="Times New Roman" pitchFamily="18" charset="0"/>
            </a:endParaRPr>
          </a:p>
        </p:txBody>
      </p:sp>
      <p:sp>
        <p:nvSpPr>
          <p:cNvPr id="9" name="TextBox 8"/>
          <p:cNvSpPr txBox="1"/>
          <p:nvPr/>
        </p:nvSpPr>
        <p:spPr>
          <a:xfrm>
            <a:off x="228600" y="471533"/>
            <a:ext cx="1394934" cy="692497"/>
          </a:xfrm>
          <a:prstGeom prst="rect">
            <a:avLst/>
          </a:prstGeom>
          <a:noFill/>
        </p:spPr>
        <p:txBody>
          <a:bodyPr wrap="none" rtlCol="0">
            <a:spAutoFit/>
          </a:bodyPr>
          <a:lstStyle/>
          <a:p>
            <a:pPr algn="ctr"/>
            <a:r>
              <a:rPr lang="en-US" sz="1050" b="1" dirty="0"/>
              <a:t>H. Roice Nelson, Jr. &amp;</a:t>
            </a:r>
          </a:p>
          <a:p>
            <a:pPr algn="ctr"/>
            <a:r>
              <a:rPr lang="en-US" sz="1050" b="1" dirty="0"/>
              <a:t>Andrea Shirts Nelson</a:t>
            </a:r>
          </a:p>
          <a:p>
            <a:pPr algn="ctr"/>
            <a:r>
              <a:rPr lang="en-US" sz="900" b="1" dirty="0"/>
              <a:t>2155 West 700 South #31</a:t>
            </a:r>
          </a:p>
          <a:p>
            <a:pPr algn="ctr"/>
            <a:r>
              <a:rPr lang="en-US" sz="900" b="1" dirty="0"/>
              <a:t>Cedar City, UT 84720</a:t>
            </a:r>
            <a:endParaRPr lang="en-US" sz="900" b="1" dirty="0"/>
          </a:p>
        </p:txBody>
      </p:sp>
      <p:pic>
        <p:nvPicPr>
          <p:cNvPr id="7" name="Picture 1"/>
          <p:cNvPicPr>
            <a:picLocks noChangeAspect="1" noChangeArrowheads="1"/>
          </p:cNvPicPr>
          <p:nvPr/>
        </p:nvPicPr>
        <p:blipFill>
          <a:blip r:embed="rId4" cstate="print"/>
          <a:srcRect/>
          <a:stretch>
            <a:fillRect/>
          </a:stretch>
        </p:blipFill>
        <p:spPr bwMode="auto">
          <a:xfrm>
            <a:off x="4876800" y="6279773"/>
            <a:ext cx="2428875" cy="342900"/>
          </a:xfrm>
          <a:prstGeom prst="rect">
            <a:avLst/>
          </a:prstGeom>
          <a:noFill/>
          <a:ln w="9525">
            <a:noFill/>
            <a:miter lim="800000"/>
            <a:headEnd/>
            <a:tailEnd/>
          </a:ln>
        </p:spPr>
      </p:pic>
      <p:sp>
        <p:nvSpPr>
          <p:cNvPr id="10" name="Rectangle 9"/>
          <p:cNvSpPr/>
          <p:nvPr/>
        </p:nvSpPr>
        <p:spPr>
          <a:xfrm>
            <a:off x="304800" y="2590800"/>
            <a:ext cx="8534400" cy="4031873"/>
          </a:xfrm>
          <a:prstGeom prst="rect">
            <a:avLst/>
          </a:prstGeom>
        </p:spPr>
        <p:txBody>
          <a:bodyPr wrap="square">
            <a:spAutoFit/>
          </a:bodyPr>
          <a:lstStyle/>
          <a:p>
            <a:pPr>
              <a:buNone/>
            </a:pPr>
            <a:r>
              <a:rPr lang="en-US" sz="1600" dirty="0">
                <a:latin typeface="Times New Roman" pitchFamily="18" charset="0"/>
                <a:cs typeface="Times New Roman" pitchFamily="18" charset="0"/>
              </a:rPr>
              <a:t>Dear Friends and Family,</a:t>
            </a:r>
          </a:p>
          <a:p>
            <a:pPr>
              <a:buNone/>
            </a:pPr>
            <a:r>
              <a:rPr lang="en-US" sz="1600" dirty="0">
                <a:latin typeface="Times New Roman" pitchFamily="18" charset="0"/>
                <a:cs typeface="Times New Roman" pitchFamily="18" charset="0"/>
              </a:rPr>
              <a:t> </a:t>
            </a:r>
            <a:r>
              <a:rPr lang="en-US" sz="1600" dirty="0">
                <a:latin typeface="Times New Roman" pitchFamily="18" charset="0"/>
                <a:cs typeface="Times New Roman" pitchFamily="18" charset="0"/>
              </a:rPr>
              <a:t>    Merry Christmas from Cedar City. The background photo shows our house at night and our first lights on the tree in the back yard. Our kids and grandkids are our presents. The photos </a:t>
            </a:r>
            <a:r>
              <a:rPr lang="en-US" sz="1600" dirty="0">
                <a:latin typeface="Times New Roman" pitchFamily="18" charset="0"/>
                <a:cs typeface="Times New Roman" pitchFamily="18" charset="0"/>
              </a:rPr>
              <a:t>start upper left and go to the </a:t>
            </a:r>
            <a:r>
              <a:rPr lang="en-US" sz="1600" dirty="0">
                <a:latin typeface="Times New Roman" pitchFamily="18" charset="0"/>
                <a:cs typeface="Times New Roman" pitchFamily="18" charset="0"/>
              </a:rPr>
              <a:t>right, then downward. </a:t>
            </a:r>
            <a:r>
              <a:rPr lang="en-US" sz="1600" dirty="0">
                <a:latin typeface="Times New Roman" pitchFamily="18" charset="0"/>
                <a:cs typeface="Times New Roman" pitchFamily="18" charset="0"/>
              </a:rPr>
              <a:t>We </a:t>
            </a:r>
            <a:r>
              <a:rPr lang="en-US" sz="1600" dirty="0">
                <a:latin typeface="Times New Roman" pitchFamily="18" charset="0"/>
                <a:cs typeface="Times New Roman" pitchFamily="18" charset="0"/>
              </a:rPr>
              <a:t>enjoyed our “penthouse” for a year, along with Andrea’s Valentine ball. </a:t>
            </a:r>
            <a:r>
              <a:rPr lang="en-US" sz="1600" dirty="0">
                <a:latin typeface="Times New Roman" pitchFamily="18" charset="0"/>
                <a:cs typeface="Times New Roman" pitchFamily="18" charset="0"/>
              </a:rPr>
              <a:t>We said goodbye to the deer and the pigs, with Roice’s farewell concert at Ken Turner’s studio. </a:t>
            </a:r>
            <a:r>
              <a:rPr lang="en-US" sz="1600" dirty="0">
                <a:latin typeface="Times New Roman" pitchFamily="18" charset="0"/>
                <a:cs typeface="Times New Roman" pitchFamily="18" charset="0"/>
              </a:rPr>
              <a:t>Roice </a:t>
            </a:r>
            <a:r>
              <a:rPr lang="en-US" sz="1600" dirty="0">
                <a:latin typeface="Times New Roman" pitchFamily="18" charset="0"/>
                <a:cs typeface="Times New Roman" pitchFamily="18" charset="0"/>
              </a:rPr>
              <a:t>sings in the Master singers, and we both sang in The Messiah. Ben, </a:t>
            </a:r>
            <a:r>
              <a:rPr lang="en-US" sz="1600" dirty="0">
                <a:latin typeface="Times New Roman" pitchFamily="18" charset="0"/>
                <a:cs typeface="Times New Roman" pitchFamily="18" charset="0"/>
              </a:rPr>
              <a:t>Ashley (not pictured), </a:t>
            </a:r>
            <a:r>
              <a:rPr lang="en-US" sz="1600" dirty="0">
                <a:latin typeface="Times New Roman" pitchFamily="18" charset="0"/>
                <a:cs typeface="Times New Roman" pitchFamily="18" charset="0"/>
              </a:rPr>
              <a:t>and Matt joined Sara, Tim, and Roice in Austin for a family lunch. Heather </a:t>
            </a:r>
            <a:r>
              <a:rPr lang="en-US" sz="1600" dirty="0">
                <a:latin typeface="Times New Roman" pitchFamily="18" charset="0"/>
                <a:cs typeface="Times New Roman" pitchFamily="18" charset="0"/>
              </a:rPr>
              <a:t>came and raced in Cedar City. We </a:t>
            </a:r>
            <a:r>
              <a:rPr lang="en-US" sz="1600" dirty="0">
                <a:latin typeface="Times New Roman" pitchFamily="18" charset="0"/>
                <a:cs typeface="Times New Roman" pitchFamily="18" charset="0"/>
              </a:rPr>
              <a:t>enjoy being close to Mom Shirts. </a:t>
            </a:r>
            <a:r>
              <a:rPr lang="en-US" sz="1600" dirty="0">
                <a:latin typeface="Times New Roman" pitchFamily="18" charset="0"/>
                <a:cs typeface="Times New Roman" pitchFamily="18" charset="0"/>
              </a:rPr>
              <a:t>We made it to two of Ethan’s hockey games in the Denver area. Chloe Grace joined Paul, Kate, Grant, Ella, Dallin, Quinton, and their Christmas decorated house. Rob had dinner with Dad and Melanie’s family in Houston. </a:t>
            </a:r>
            <a:r>
              <a:rPr lang="en-US" sz="1600" dirty="0">
                <a:latin typeface="Times New Roman" pitchFamily="18" charset="0"/>
                <a:cs typeface="Times New Roman" pitchFamily="18" charset="0"/>
              </a:rPr>
              <a:t>We miss getting together with Jared, Melanie, Colby, Taylor, Halle, Avalyn, and Kendall Wright weekly, but enjoyed Halle’s baptism and Great-Grandma Mabel. </a:t>
            </a:r>
            <a:r>
              <a:rPr lang="en-US" sz="1600" dirty="0">
                <a:latin typeface="Times New Roman" pitchFamily="18" charset="0"/>
                <a:cs typeface="Times New Roman" pitchFamily="18" charset="0"/>
              </a:rPr>
              <a:t>We were able to go to temple square with Rachel, Garrett, and Gwen Olson and Joshua, Audrey, Sophie, Isabella, and Lauren Waldron to see the Christmas lights.  </a:t>
            </a:r>
          </a:p>
          <a:p>
            <a:pPr>
              <a:buNone/>
            </a:pPr>
            <a:r>
              <a:rPr lang="en-US" sz="1600" dirty="0">
                <a:latin typeface="Times New Roman" pitchFamily="18" charset="0"/>
                <a:cs typeface="Times New Roman" pitchFamily="18" charset="0"/>
              </a:rPr>
              <a:t>     We look forward to when you visit us in Cedar.  We hope &amp; pray you and yours are happy and full of joy this Christmas Season. </a:t>
            </a:r>
          </a:p>
          <a:p>
            <a:pPr>
              <a:buNone/>
            </a:pPr>
            <a:r>
              <a:rPr lang="en-US" sz="1600" dirty="0">
                <a:latin typeface="Times New Roman" pitchFamily="18" charset="0"/>
                <a:cs typeface="Times New Roman" pitchFamily="18" charset="0"/>
              </a:rPr>
              <a:t>                                                             With Love,</a:t>
            </a:r>
            <a:endParaRPr lang="en-US" sz="16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4063</TotalTime>
  <Words>328</Words>
  <Application>Microsoft Office PowerPoint</Application>
  <PresentationFormat>On-screen Show (4:3)</PresentationFormat>
  <Paragraphs>16</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Times New Roman</vt:lpstr>
      <vt:lpstr>Office Theme</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Your User Name</dc:creator>
  <cp:lastModifiedBy>Roice Nelson</cp:lastModifiedBy>
  <cp:revision>48</cp:revision>
  <cp:lastPrinted>2014-12-14T23:14:09Z</cp:lastPrinted>
  <dcterms:created xsi:type="dcterms:W3CDTF">2011-12-17T22:43:14Z</dcterms:created>
  <dcterms:modified xsi:type="dcterms:W3CDTF">2014-12-21T23:10:51Z</dcterms:modified>
</cp:coreProperties>
</file>