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1" r:id="rId3"/>
  </p:sldIdLst>
  <p:sldSz cx="6858000" cy="9144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604" y="-10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E9A4AD5A-F015-404C-BEA3-28D15767F5E1}" type="datetimeFigureOut">
              <a:rPr lang="en-US" smtClean="0"/>
              <a:pPr/>
              <a:t>12/19/2012</a:t>
            </a:fld>
            <a:endParaRPr lang="en-US"/>
          </a:p>
        </p:txBody>
      </p:sp>
      <p:sp>
        <p:nvSpPr>
          <p:cNvPr id="4" name="Slide Image Placeholder 3"/>
          <p:cNvSpPr>
            <a:spLocks noGrp="1" noRot="1" noChangeAspect="1"/>
          </p:cNvSpPr>
          <p:nvPr>
            <p:ph type="sldImg" idx="2"/>
          </p:nvPr>
        </p:nvSpPr>
        <p:spPr>
          <a:xfrm>
            <a:off x="2230438" y="703263"/>
            <a:ext cx="2638425"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38B2AFB3-E0E9-41FD-8A9C-10C85AE8BF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pPr/>
              <a:t>12/19/2012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alden3d.com/photos/Christmas/Christmas_Cards/2011_Christmas_Card"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34" Type="http://schemas.openxmlformats.org/officeDocument/2006/relationships/image" Target="../media/image34.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33" Type="http://schemas.openxmlformats.org/officeDocument/2006/relationships/image" Target="../media/image33.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jpeg"/><Relationship Id="rId29"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32" Type="http://schemas.openxmlformats.org/officeDocument/2006/relationships/image" Target="../media/image32.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png"/><Relationship Id="rId10" Type="http://schemas.openxmlformats.org/officeDocument/2006/relationships/image" Target="../media/image10.jpeg"/><Relationship Id="rId19" Type="http://schemas.openxmlformats.org/officeDocument/2006/relationships/image" Target="../media/image19.jpeg"/><Relationship Id="rId31" Type="http://schemas.openxmlformats.org/officeDocument/2006/relationships/image" Target="../media/image31.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 Id="rId35"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3606247" y="2385391"/>
            <a:ext cx="3238500" cy="457200"/>
          </a:xfrm>
          <a:prstGeom prst="rect">
            <a:avLst/>
          </a:prstGeom>
          <a:noFill/>
          <a:ln w="9525">
            <a:noFill/>
            <a:miter lim="800000"/>
            <a:headEnd/>
            <a:tailEnd/>
          </a:ln>
        </p:spPr>
      </p:pic>
      <p:sp>
        <p:nvSpPr>
          <p:cNvPr id="8" name="TextBox 7"/>
          <p:cNvSpPr txBox="1"/>
          <p:nvPr/>
        </p:nvSpPr>
        <p:spPr>
          <a:xfrm rot="10800000">
            <a:off x="0" y="6451699"/>
            <a:ext cx="6858000" cy="2616101"/>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Merry Christmas </a:t>
            </a:r>
          </a:p>
          <a:p>
            <a:pPr algn="ctr"/>
            <a:r>
              <a:rPr lang="en-US" sz="3200" b="1" dirty="0">
                <a:latin typeface="Times New Roman" pitchFamily="18" charset="0"/>
                <a:cs typeface="Times New Roman" pitchFamily="18" charset="0"/>
              </a:rPr>
              <a:t>and a </a:t>
            </a:r>
          </a:p>
          <a:p>
            <a:pPr algn="ctr"/>
            <a:r>
              <a:rPr lang="en-US" sz="3200" b="1" dirty="0">
                <a:solidFill>
                  <a:srgbClr val="00B050"/>
                </a:solidFill>
                <a:latin typeface="Times New Roman" pitchFamily="18" charset="0"/>
                <a:cs typeface="Times New Roman" pitchFamily="18" charset="0"/>
              </a:rPr>
              <a:t>Happy New Year </a:t>
            </a:r>
          </a:p>
          <a:p>
            <a:pPr algn="ctr"/>
            <a:r>
              <a:rPr lang="en-US" sz="3200" b="1" dirty="0">
                <a:latin typeface="Times New Roman" pitchFamily="18" charset="0"/>
                <a:cs typeface="Times New Roman" pitchFamily="18" charset="0"/>
              </a:rPr>
              <a:t>to you and yours</a:t>
            </a:r>
            <a:r>
              <a:rPr lang="en-US" sz="3200" b="1" dirty="0" smtClean="0">
                <a:latin typeface="Times New Roman" pitchFamily="18" charset="0"/>
                <a:cs typeface="Times New Roman" pitchFamily="18" charset="0"/>
              </a:rPr>
              <a:t>!</a:t>
            </a:r>
          </a:p>
          <a:p>
            <a:pPr algn="ctr"/>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(more at </a:t>
            </a:r>
            <a:r>
              <a:rPr lang="en-US" sz="1200" dirty="0" smtClean="0">
                <a:latin typeface="Times New Roman" pitchFamily="18" charset="0"/>
                <a:cs typeface="Times New Roman" pitchFamily="18" charset="0"/>
                <a:hlinkClick r:id="rId4"/>
              </a:rPr>
              <a:t>http://www.walden3d.com/photos/Christmas/Christmas_Cards/2012_ </a:t>
            </a:r>
            <a:r>
              <a:rPr lang="en-US" sz="1200" dirty="0" err="1" smtClean="0">
                <a:latin typeface="Times New Roman" pitchFamily="18" charset="0"/>
                <a:cs typeface="Times New Roman" pitchFamily="18" charset="0"/>
                <a:hlinkClick r:id="rId4"/>
              </a:rPr>
              <a:t>Christmas_Card</a:t>
            </a:r>
            <a:r>
              <a:rPr lang="en-US" sz="1200" dirty="0" smtClean="0">
                <a:latin typeface="Times New Roman" pitchFamily="18" charset="0"/>
                <a:cs typeface="Times New Roman" pitchFamily="18" charset="0"/>
              </a:rPr>
              <a:t> )</a:t>
            </a:r>
            <a:endParaRPr lang="en-US" sz="1200" b="1" dirty="0">
              <a:latin typeface="Times New Roman" pitchFamily="18" charset="0"/>
              <a:cs typeface="Times New Roman" pitchFamily="18" charset="0"/>
            </a:endParaRPr>
          </a:p>
        </p:txBody>
      </p:sp>
      <p:sp>
        <p:nvSpPr>
          <p:cNvPr id="9" name="TextBox 8"/>
          <p:cNvSpPr txBox="1"/>
          <p:nvPr/>
        </p:nvSpPr>
        <p:spPr>
          <a:xfrm>
            <a:off x="152400" y="3219271"/>
            <a:ext cx="2160463" cy="1200329"/>
          </a:xfrm>
          <a:prstGeom prst="rect">
            <a:avLst/>
          </a:prstGeom>
          <a:noFill/>
        </p:spPr>
        <p:txBody>
          <a:bodyPr wrap="none" rtlCol="0">
            <a:spAutoFit/>
          </a:bodyPr>
          <a:lstStyle/>
          <a:p>
            <a:r>
              <a:rPr lang="en-US" dirty="0"/>
              <a:t>H. Roice Nelson, Jr. &amp;</a:t>
            </a:r>
          </a:p>
          <a:p>
            <a:r>
              <a:rPr lang="en-US" dirty="0"/>
              <a:t>Andrea Shirts Nelson</a:t>
            </a:r>
          </a:p>
          <a:p>
            <a:r>
              <a:rPr lang="en-US" dirty="0"/>
              <a:t>1307 Emerald Green</a:t>
            </a:r>
          </a:p>
          <a:p>
            <a:r>
              <a:rPr lang="en-US" dirty="0"/>
              <a:t>Houston, TX </a:t>
            </a:r>
            <a:r>
              <a:rPr lang="en-US" dirty="0" smtClean="0"/>
              <a:t>77094</a:t>
            </a:r>
            <a:endParaRPr lang="en-US" dirty="0"/>
          </a:p>
        </p:txBody>
      </p:sp>
      <p:sp>
        <p:nvSpPr>
          <p:cNvPr id="12" name="Rectangle 11"/>
          <p:cNvSpPr/>
          <p:nvPr/>
        </p:nvSpPr>
        <p:spPr>
          <a:xfrm>
            <a:off x="165279" y="-39757"/>
            <a:ext cx="6553200" cy="2970044"/>
          </a:xfrm>
          <a:prstGeom prst="rect">
            <a:avLst/>
          </a:prstGeom>
        </p:spPr>
        <p:txBody>
          <a:bodyPr wrap="square">
            <a:spAutoFit/>
          </a:bodyPr>
          <a:lstStyle/>
          <a:p>
            <a:pPr>
              <a:buNone/>
            </a:pPr>
            <a:r>
              <a:rPr lang="en-US" sz="1100" dirty="0" smtClean="0">
                <a:latin typeface="Times New Roman" pitchFamily="18" charset="0"/>
                <a:cs typeface="Times New Roman" pitchFamily="18" charset="0"/>
              </a:rPr>
              <a:t>Dear Friends and Family,</a:t>
            </a:r>
          </a:p>
          <a:p>
            <a:pPr>
              <a:buNone/>
            </a:pP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Hello to all from Houston. We were able to spend a lot of time with Melanie and her family (1), attend Taylor’s baptism (2), and Kendall’s blessing (3).  March brought fire trucks to the front yard (neighbor’s home) (4).  Andrea was able to visit Audrey and Rachel and families in April (5), while I picked blackberries (6).  Taylor and Colby rode to science camp with us and we visited Carlsbad (7) and 4-Corners (8). Science camp started at Grandma Shirts for breakfast (9), then Geocaching (10 &amp; 11), Ben in the gap (12), and looking at Cedar City from the “C” (13).  Taylor caught a big fish (14), and we went to West Zion (15). The boys went to Cascade Falls (16) while the girls did pottery with Aunt Marilyn (17). The boys also explored Mammoth Cave (18) before singing songs (19).  Andrea made dresses for the girls (20) and Grandma Shirts told us about Grandpa Shirts (21). The kids were introduced to their Nelson Grandparent’s resting places back to a 6</a:t>
            </a:r>
            <a:r>
              <a:rPr lang="en-US" sz="1100" baseline="30000" dirty="0" smtClean="0">
                <a:latin typeface="Times New Roman" pitchFamily="18" charset="0"/>
                <a:cs typeface="Times New Roman" pitchFamily="18" charset="0"/>
              </a:rPr>
              <a:t>th</a:t>
            </a:r>
            <a:r>
              <a:rPr lang="en-US" sz="1100" dirty="0" smtClean="0">
                <a:latin typeface="Times New Roman" pitchFamily="18" charset="0"/>
                <a:cs typeface="Times New Roman" pitchFamily="18" charset="0"/>
              </a:rPr>
              <a:t> Great Grandmother (22).  Andrea and I went to Peter Shirts’ wedding (23), saw Sophia and Isabella (24), played </a:t>
            </a:r>
            <a:r>
              <a:rPr lang="en-US" sz="1100" dirty="0" err="1" smtClean="0">
                <a:latin typeface="Times New Roman" pitchFamily="18" charset="0"/>
                <a:cs typeface="Times New Roman" pitchFamily="18" charset="0"/>
              </a:rPr>
              <a:t>Jinga</a:t>
            </a:r>
            <a:r>
              <a:rPr lang="en-US" sz="1100" dirty="0" smtClean="0">
                <a:latin typeface="Times New Roman" pitchFamily="18" charset="0"/>
                <a:cs typeface="Times New Roman" pitchFamily="18" charset="0"/>
              </a:rPr>
              <a:t> with Aunt Sara and Uncle Des (25), went to the Nelson Reunion (26), and Ella Dawn’s baptism (27). Back in Houston for Matt’s birthday (28), to Austin for Sara and Roice’s birthdays (29), and saw Jared as Bumblebee at the trunk-or-treat (30). Rob and Jules (31) joined us for birthday cake (32). Joshua / </a:t>
            </a:r>
            <a:r>
              <a:rPr lang="en-US" sz="1100" dirty="0" err="1" smtClean="0">
                <a:latin typeface="Times New Roman" pitchFamily="18" charset="0"/>
                <a:cs typeface="Times New Roman" pitchFamily="18" charset="0"/>
              </a:rPr>
              <a:t>Silencerco</a:t>
            </a:r>
            <a:r>
              <a:rPr lang="en-US" sz="1100" dirty="0" smtClean="0">
                <a:latin typeface="Times New Roman" pitchFamily="18" charset="0"/>
                <a:cs typeface="Times New Roman" pitchFamily="18" charset="0"/>
              </a:rPr>
              <a:t> awarded one of the top new Utah businesses (33). Heather continues to ride (34) and Rachel and Garrett are great hosts in their new home (35).  We hope &amp; pray you are happy this Christmas Season. </a:t>
            </a:r>
          </a:p>
          <a:p>
            <a:pPr>
              <a:buNone/>
            </a:pPr>
            <a:r>
              <a:rPr lang="en-US" sz="1100" dirty="0" smtClean="0">
                <a:latin typeface="Times New Roman" pitchFamily="18" charset="0"/>
                <a:cs typeface="Times New Roman" pitchFamily="18" charset="0"/>
              </a:rPr>
              <a:t>                                                                          With Love,</a:t>
            </a:r>
            <a:endParaRPr lang="en-US" sz="1100" dirty="0">
              <a:latin typeface="Times New Roman" pitchFamily="18" charset="0"/>
              <a:cs typeface="Times New Roman" pitchFamily="18" charset="0"/>
            </a:endParaRPr>
          </a:p>
        </p:txBody>
      </p:sp>
      <p:sp>
        <p:nvSpPr>
          <p:cNvPr id="23" name="Rectangle 22"/>
          <p:cNvSpPr/>
          <p:nvPr/>
        </p:nvSpPr>
        <p:spPr>
          <a:xfrm>
            <a:off x="0" y="2895600"/>
            <a:ext cx="6858000" cy="3505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6858000" cy="914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Z:\110109_HRN\2012_Christmas_Cards\120108_Melanies_family_Sara_Andrea.jpg"/>
          <p:cNvPicPr>
            <a:picLocks noChangeAspect="1" noChangeArrowheads="1"/>
          </p:cNvPicPr>
          <p:nvPr/>
        </p:nvPicPr>
        <p:blipFill>
          <a:blip r:embed="rId2" cstate="print"/>
          <a:srcRect/>
          <a:stretch>
            <a:fillRect/>
          </a:stretch>
        </p:blipFill>
        <p:spPr bwMode="auto">
          <a:xfrm>
            <a:off x="42234" y="41564"/>
            <a:ext cx="2091365" cy="1570314"/>
          </a:xfrm>
          <a:prstGeom prst="rect">
            <a:avLst/>
          </a:prstGeom>
          <a:noFill/>
        </p:spPr>
      </p:pic>
      <p:pic>
        <p:nvPicPr>
          <p:cNvPr id="1027" name="Picture 3" descr="Z:\110109_HRN\2012_Christmas_Cards\120303_Taylors_Baptism.jpg"/>
          <p:cNvPicPr>
            <a:picLocks noChangeAspect="1" noChangeArrowheads="1"/>
          </p:cNvPicPr>
          <p:nvPr/>
        </p:nvPicPr>
        <p:blipFill>
          <a:blip r:embed="rId3" cstate="print"/>
          <a:srcRect/>
          <a:stretch>
            <a:fillRect/>
          </a:stretch>
        </p:blipFill>
        <p:spPr bwMode="auto">
          <a:xfrm>
            <a:off x="2171700" y="41275"/>
            <a:ext cx="1409700" cy="1574799"/>
          </a:xfrm>
          <a:prstGeom prst="rect">
            <a:avLst/>
          </a:prstGeom>
          <a:noFill/>
        </p:spPr>
      </p:pic>
      <p:pic>
        <p:nvPicPr>
          <p:cNvPr id="1028" name="Picture 4" descr="Z:\110109_HRN\2012_Christmas_Cards\120304_Kendalls_blessing_closeup.jpg"/>
          <p:cNvPicPr>
            <a:picLocks noChangeAspect="1" noChangeArrowheads="1"/>
          </p:cNvPicPr>
          <p:nvPr/>
        </p:nvPicPr>
        <p:blipFill>
          <a:blip r:embed="rId4" cstate="print"/>
          <a:srcRect/>
          <a:stretch>
            <a:fillRect/>
          </a:stretch>
        </p:blipFill>
        <p:spPr bwMode="auto">
          <a:xfrm>
            <a:off x="3620673" y="42864"/>
            <a:ext cx="1027527" cy="776286"/>
          </a:xfrm>
          <a:prstGeom prst="rect">
            <a:avLst/>
          </a:prstGeom>
          <a:noFill/>
        </p:spPr>
      </p:pic>
      <p:pic>
        <p:nvPicPr>
          <p:cNvPr id="1029" name="Picture 5" descr="Z:\110109_HRN\2012_Christmas_Cards\120325_Larkin_fire.jpg"/>
          <p:cNvPicPr>
            <a:picLocks noChangeAspect="1" noChangeArrowheads="1"/>
          </p:cNvPicPr>
          <p:nvPr/>
        </p:nvPicPr>
        <p:blipFill>
          <a:blip r:embed="rId5" cstate="print"/>
          <a:srcRect/>
          <a:stretch>
            <a:fillRect/>
          </a:stretch>
        </p:blipFill>
        <p:spPr bwMode="auto">
          <a:xfrm>
            <a:off x="3617131" y="847725"/>
            <a:ext cx="1031069" cy="762000"/>
          </a:xfrm>
          <a:prstGeom prst="rect">
            <a:avLst/>
          </a:prstGeom>
          <a:noFill/>
        </p:spPr>
      </p:pic>
      <p:pic>
        <p:nvPicPr>
          <p:cNvPr id="1030" name="Picture 6" descr="Z:\110109_HRN\2012_Christmas_Cards\120414_Audrey.jpg"/>
          <p:cNvPicPr>
            <a:picLocks noChangeAspect="1" noChangeArrowheads="1"/>
          </p:cNvPicPr>
          <p:nvPr/>
        </p:nvPicPr>
        <p:blipFill>
          <a:blip r:embed="rId6" cstate="print"/>
          <a:srcRect/>
          <a:stretch>
            <a:fillRect/>
          </a:stretch>
        </p:blipFill>
        <p:spPr bwMode="auto">
          <a:xfrm>
            <a:off x="4685696" y="42863"/>
            <a:ext cx="1186467" cy="1571625"/>
          </a:xfrm>
          <a:prstGeom prst="rect">
            <a:avLst/>
          </a:prstGeom>
          <a:noFill/>
        </p:spPr>
      </p:pic>
      <p:pic>
        <p:nvPicPr>
          <p:cNvPr id="1031" name="Picture 7" descr="Z:\110109_HRN\2012_Christmas_Cards\120429_Blackberries.jpg"/>
          <p:cNvPicPr>
            <a:picLocks noChangeAspect="1" noChangeArrowheads="1"/>
          </p:cNvPicPr>
          <p:nvPr/>
        </p:nvPicPr>
        <p:blipFill>
          <a:blip r:embed="rId7" cstate="print"/>
          <a:srcRect/>
          <a:stretch>
            <a:fillRect/>
          </a:stretch>
        </p:blipFill>
        <p:spPr bwMode="auto">
          <a:xfrm>
            <a:off x="5915025" y="44450"/>
            <a:ext cx="908049" cy="1574799"/>
          </a:xfrm>
          <a:prstGeom prst="rect">
            <a:avLst/>
          </a:prstGeom>
          <a:noFill/>
        </p:spPr>
      </p:pic>
      <p:pic>
        <p:nvPicPr>
          <p:cNvPr id="1032" name="Picture 8" descr="Z:\110109_HRN\2012_Christmas_Cards\120625_Taylor_Colby_Carlsbad.jpg"/>
          <p:cNvPicPr>
            <a:picLocks noChangeAspect="1" noChangeArrowheads="1"/>
          </p:cNvPicPr>
          <p:nvPr/>
        </p:nvPicPr>
        <p:blipFill>
          <a:blip r:embed="rId8" cstate="print"/>
          <a:srcRect/>
          <a:stretch>
            <a:fillRect/>
          </a:stretch>
        </p:blipFill>
        <p:spPr bwMode="auto">
          <a:xfrm>
            <a:off x="38099" y="1647825"/>
            <a:ext cx="962435" cy="1428750"/>
          </a:xfrm>
          <a:prstGeom prst="rect">
            <a:avLst/>
          </a:prstGeom>
          <a:noFill/>
        </p:spPr>
      </p:pic>
      <p:pic>
        <p:nvPicPr>
          <p:cNvPr id="1033" name="Picture 9" descr="Z:\110109_HRN\2012_Christmas_Cards\120626_4_Corners.jpg"/>
          <p:cNvPicPr>
            <a:picLocks noChangeAspect="1" noChangeArrowheads="1"/>
          </p:cNvPicPr>
          <p:nvPr/>
        </p:nvPicPr>
        <p:blipFill>
          <a:blip r:embed="rId9" cstate="print"/>
          <a:srcRect/>
          <a:stretch>
            <a:fillRect/>
          </a:stretch>
        </p:blipFill>
        <p:spPr bwMode="auto">
          <a:xfrm>
            <a:off x="1033463" y="1647825"/>
            <a:ext cx="1909762" cy="1428750"/>
          </a:xfrm>
          <a:prstGeom prst="rect">
            <a:avLst/>
          </a:prstGeom>
          <a:noFill/>
        </p:spPr>
      </p:pic>
      <p:pic>
        <p:nvPicPr>
          <p:cNvPr id="1035" name="Picture 11" descr="Z:\110109_HRN\2012_Christmas_Cards\120627_breakfast_Grandma_Shirts.jpg"/>
          <p:cNvPicPr>
            <a:picLocks noChangeAspect="1" noChangeArrowheads="1"/>
          </p:cNvPicPr>
          <p:nvPr/>
        </p:nvPicPr>
        <p:blipFill>
          <a:blip r:embed="rId10" cstate="print"/>
          <a:srcRect/>
          <a:stretch>
            <a:fillRect/>
          </a:stretch>
        </p:blipFill>
        <p:spPr bwMode="auto">
          <a:xfrm>
            <a:off x="38100" y="3114675"/>
            <a:ext cx="2909887" cy="666750"/>
          </a:xfrm>
          <a:prstGeom prst="rect">
            <a:avLst/>
          </a:prstGeom>
          <a:noFill/>
        </p:spPr>
      </p:pic>
      <p:pic>
        <p:nvPicPr>
          <p:cNvPr id="1036" name="Picture 12" descr="Z:\110109_HRN\2012_Christmas_Cards\120627_Geocache_1.jpg"/>
          <p:cNvPicPr>
            <a:picLocks noChangeAspect="1" noChangeArrowheads="1"/>
          </p:cNvPicPr>
          <p:nvPr/>
        </p:nvPicPr>
        <p:blipFill>
          <a:blip r:embed="rId11" cstate="print"/>
          <a:srcRect/>
          <a:stretch>
            <a:fillRect/>
          </a:stretch>
        </p:blipFill>
        <p:spPr bwMode="auto">
          <a:xfrm>
            <a:off x="2986088" y="1647826"/>
            <a:ext cx="990600" cy="728496"/>
          </a:xfrm>
          <a:prstGeom prst="rect">
            <a:avLst/>
          </a:prstGeom>
          <a:noFill/>
        </p:spPr>
      </p:pic>
      <p:pic>
        <p:nvPicPr>
          <p:cNvPr id="1037" name="Picture 13" descr="Z:\110109_HRN\2012_Christmas_Cards\120627_Geocache.jpg"/>
          <p:cNvPicPr>
            <a:picLocks noChangeAspect="1" noChangeArrowheads="1"/>
          </p:cNvPicPr>
          <p:nvPr/>
        </p:nvPicPr>
        <p:blipFill>
          <a:blip r:embed="rId12" cstate="print"/>
          <a:srcRect/>
          <a:stretch>
            <a:fillRect/>
          </a:stretch>
        </p:blipFill>
        <p:spPr bwMode="auto">
          <a:xfrm>
            <a:off x="2986088" y="2415892"/>
            <a:ext cx="985837" cy="660683"/>
          </a:xfrm>
          <a:prstGeom prst="rect">
            <a:avLst/>
          </a:prstGeom>
          <a:noFill/>
        </p:spPr>
      </p:pic>
      <p:pic>
        <p:nvPicPr>
          <p:cNvPr id="1038" name="Picture 14" descr="Z:\110109_HRN\2012_Christmas_Cards\120627_Taylor_fish.jpg"/>
          <p:cNvPicPr>
            <a:picLocks noChangeAspect="1" noChangeArrowheads="1"/>
          </p:cNvPicPr>
          <p:nvPr/>
        </p:nvPicPr>
        <p:blipFill>
          <a:blip r:embed="rId13" cstate="print"/>
          <a:srcRect/>
          <a:stretch>
            <a:fillRect/>
          </a:stretch>
        </p:blipFill>
        <p:spPr bwMode="auto">
          <a:xfrm>
            <a:off x="2981324" y="3111500"/>
            <a:ext cx="2119314" cy="1415065"/>
          </a:xfrm>
          <a:prstGeom prst="rect">
            <a:avLst/>
          </a:prstGeom>
          <a:noFill/>
        </p:spPr>
      </p:pic>
      <p:sp>
        <p:nvSpPr>
          <p:cNvPr id="9" name="TextBox 8"/>
          <p:cNvSpPr txBox="1"/>
          <p:nvPr/>
        </p:nvSpPr>
        <p:spPr>
          <a:xfrm>
            <a:off x="1854635" y="71438"/>
            <a:ext cx="250390" cy="246221"/>
          </a:xfrm>
          <a:prstGeom prst="rect">
            <a:avLst/>
          </a:prstGeom>
          <a:solidFill>
            <a:schemeClr val="bg1"/>
          </a:solidFill>
          <a:ln w="28575">
            <a:solidFill>
              <a:srgbClr val="00B050"/>
            </a:solidFill>
          </a:ln>
        </p:spPr>
        <p:txBody>
          <a:bodyPr wrap="none" rtlCol="0">
            <a:spAutoFit/>
          </a:bodyPr>
          <a:lstStyle/>
          <a:p>
            <a:r>
              <a:rPr lang="en-US" sz="1000" b="1" dirty="0" smtClean="0"/>
              <a:t>1</a:t>
            </a:r>
            <a:endParaRPr lang="en-US" sz="1000" b="1" dirty="0"/>
          </a:p>
        </p:txBody>
      </p:sp>
      <p:sp>
        <p:nvSpPr>
          <p:cNvPr id="10" name="TextBox 9"/>
          <p:cNvSpPr txBox="1"/>
          <p:nvPr/>
        </p:nvSpPr>
        <p:spPr>
          <a:xfrm>
            <a:off x="2200275" y="1328737"/>
            <a:ext cx="250390" cy="246221"/>
          </a:xfrm>
          <a:prstGeom prst="rect">
            <a:avLst/>
          </a:prstGeom>
          <a:solidFill>
            <a:schemeClr val="bg1"/>
          </a:solidFill>
          <a:ln w="28575">
            <a:solidFill>
              <a:srgbClr val="FF0000"/>
            </a:solidFill>
          </a:ln>
        </p:spPr>
        <p:txBody>
          <a:bodyPr wrap="none" rtlCol="0">
            <a:spAutoFit/>
          </a:bodyPr>
          <a:lstStyle/>
          <a:p>
            <a:r>
              <a:rPr lang="en-US" sz="1000" b="1" dirty="0" smtClean="0"/>
              <a:t>2</a:t>
            </a:r>
            <a:endParaRPr lang="en-US" sz="1000" b="1" dirty="0"/>
          </a:p>
        </p:txBody>
      </p:sp>
      <p:sp>
        <p:nvSpPr>
          <p:cNvPr id="12" name="TextBox 11"/>
          <p:cNvSpPr txBox="1"/>
          <p:nvPr/>
        </p:nvSpPr>
        <p:spPr>
          <a:xfrm>
            <a:off x="3643312" y="1328737"/>
            <a:ext cx="250390" cy="246221"/>
          </a:xfrm>
          <a:prstGeom prst="rect">
            <a:avLst/>
          </a:prstGeom>
          <a:solidFill>
            <a:schemeClr val="bg1"/>
          </a:solidFill>
          <a:ln w="28575">
            <a:solidFill>
              <a:srgbClr val="FF0000"/>
            </a:solidFill>
          </a:ln>
        </p:spPr>
        <p:txBody>
          <a:bodyPr wrap="none" rtlCol="0">
            <a:spAutoFit/>
          </a:bodyPr>
          <a:lstStyle/>
          <a:p>
            <a:r>
              <a:rPr lang="en-US" sz="1000" b="1" dirty="0" smtClean="0"/>
              <a:t>4</a:t>
            </a:r>
            <a:endParaRPr lang="en-US" sz="1000" b="1" dirty="0"/>
          </a:p>
        </p:txBody>
      </p:sp>
      <p:sp>
        <p:nvSpPr>
          <p:cNvPr id="11" name="TextBox 10"/>
          <p:cNvSpPr txBox="1"/>
          <p:nvPr/>
        </p:nvSpPr>
        <p:spPr>
          <a:xfrm>
            <a:off x="4367212" y="76200"/>
            <a:ext cx="250390" cy="246221"/>
          </a:xfrm>
          <a:prstGeom prst="rect">
            <a:avLst/>
          </a:prstGeom>
          <a:solidFill>
            <a:schemeClr val="bg1"/>
          </a:solidFill>
          <a:ln w="28575">
            <a:solidFill>
              <a:srgbClr val="00B050"/>
            </a:solidFill>
          </a:ln>
        </p:spPr>
        <p:txBody>
          <a:bodyPr wrap="none" rtlCol="0">
            <a:spAutoFit/>
          </a:bodyPr>
          <a:lstStyle/>
          <a:p>
            <a:r>
              <a:rPr lang="en-US" sz="1000" b="1" dirty="0" smtClean="0"/>
              <a:t>3</a:t>
            </a:r>
            <a:endParaRPr lang="en-US" sz="1000" b="1" dirty="0"/>
          </a:p>
        </p:txBody>
      </p:sp>
      <p:sp>
        <p:nvSpPr>
          <p:cNvPr id="14" name="TextBox 13"/>
          <p:cNvSpPr txBox="1"/>
          <p:nvPr/>
        </p:nvSpPr>
        <p:spPr>
          <a:xfrm>
            <a:off x="4724400" y="1338262"/>
            <a:ext cx="250390" cy="246221"/>
          </a:xfrm>
          <a:prstGeom prst="rect">
            <a:avLst/>
          </a:prstGeom>
          <a:solidFill>
            <a:schemeClr val="bg1"/>
          </a:solidFill>
          <a:ln w="28575">
            <a:solidFill>
              <a:srgbClr val="00B050"/>
            </a:solidFill>
          </a:ln>
        </p:spPr>
        <p:txBody>
          <a:bodyPr wrap="none" rtlCol="0">
            <a:spAutoFit/>
          </a:bodyPr>
          <a:lstStyle/>
          <a:p>
            <a:r>
              <a:rPr lang="en-US" sz="1000" b="1" dirty="0" smtClean="0"/>
              <a:t>5</a:t>
            </a:r>
            <a:endParaRPr lang="en-US" sz="1000" b="1" dirty="0"/>
          </a:p>
        </p:txBody>
      </p:sp>
      <p:sp>
        <p:nvSpPr>
          <p:cNvPr id="32" name="TextBox 31"/>
          <p:cNvSpPr txBox="1"/>
          <p:nvPr/>
        </p:nvSpPr>
        <p:spPr>
          <a:xfrm>
            <a:off x="5943600" y="76200"/>
            <a:ext cx="250390" cy="246221"/>
          </a:xfrm>
          <a:prstGeom prst="rect">
            <a:avLst/>
          </a:prstGeom>
          <a:solidFill>
            <a:schemeClr val="bg1"/>
          </a:solidFill>
          <a:ln w="28575">
            <a:solidFill>
              <a:srgbClr val="FF0000"/>
            </a:solidFill>
          </a:ln>
        </p:spPr>
        <p:txBody>
          <a:bodyPr wrap="none" rtlCol="0">
            <a:spAutoFit/>
          </a:bodyPr>
          <a:lstStyle/>
          <a:p>
            <a:r>
              <a:rPr lang="en-US" sz="1000" b="1" dirty="0"/>
              <a:t>6</a:t>
            </a:r>
          </a:p>
        </p:txBody>
      </p:sp>
      <p:sp>
        <p:nvSpPr>
          <p:cNvPr id="33" name="TextBox 32"/>
          <p:cNvSpPr txBox="1"/>
          <p:nvPr/>
        </p:nvSpPr>
        <p:spPr>
          <a:xfrm>
            <a:off x="66675" y="2790825"/>
            <a:ext cx="250390" cy="246221"/>
          </a:xfrm>
          <a:prstGeom prst="rect">
            <a:avLst/>
          </a:prstGeom>
          <a:solidFill>
            <a:schemeClr val="bg1"/>
          </a:solidFill>
          <a:ln w="28575">
            <a:solidFill>
              <a:srgbClr val="00B050"/>
            </a:solidFill>
          </a:ln>
        </p:spPr>
        <p:txBody>
          <a:bodyPr wrap="none" rtlCol="0">
            <a:spAutoFit/>
          </a:bodyPr>
          <a:lstStyle/>
          <a:p>
            <a:r>
              <a:rPr lang="en-US" sz="1000" b="1" dirty="0" smtClean="0"/>
              <a:t>7</a:t>
            </a:r>
            <a:endParaRPr lang="en-US" sz="1000" b="1" dirty="0"/>
          </a:p>
        </p:txBody>
      </p:sp>
      <p:sp>
        <p:nvSpPr>
          <p:cNvPr id="34" name="TextBox 33"/>
          <p:cNvSpPr txBox="1"/>
          <p:nvPr/>
        </p:nvSpPr>
        <p:spPr>
          <a:xfrm>
            <a:off x="2667000" y="1676400"/>
            <a:ext cx="250390" cy="246221"/>
          </a:xfrm>
          <a:prstGeom prst="rect">
            <a:avLst/>
          </a:prstGeom>
          <a:solidFill>
            <a:schemeClr val="bg1"/>
          </a:solidFill>
          <a:ln w="28575">
            <a:solidFill>
              <a:srgbClr val="FF0000"/>
            </a:solidFill>
          </a:ln>
        </p:spPr>
        <p:txBody>
          <a:bodyPr wrap="none" rtlCol="0">
            <a:spAutoFit/>
          </a:bodyPr>
          <a:lstStyle/>
          <a:p>
            <a:r>
              <a:rPr lang="en-US" sz="1000" b="1" dirty="0" smtClean="0"/>
              <a:t>8</a:t>
            </a:r>
            <a:endParaRPr lang="en-US" sz="1000" b="1" dirty="0"/>
          </a:p>
        </p:txBody>
      </p:sp>
      <p:sp>
        <p:nvSpPr>
          <p:cNvPr id="35" name="TextBox 34"/>
          <p:cNvSpPr txBox="1"/>
          <p:nvPr/>
        </p:nvSpPr>
        <p:spPr>
          <a:xfrm>
            <a:off x="1828800" y="3124200"/>
            <a:ext cx="250390" cy="246221"/>
          </a:xfrm>
          <a:prstGeom prst="rect">
            <a:avLst/>
          </a:prstGeom>
          <a:solidFill>
            <a:schemeClr val="bg1"/>
          </a:solidFill>
          <a:ln w="28575">
            <a:solidFill>
              <a:srgbClr val="00B050"/>
            </a:solidFill>
          </a:ln>
        </p:spPr>
        <p:txBody>
          <a:bodyPr wrap="none" rtlCol="0">
            <a:spAutoFit/>
          </a:bodyPr>
          <a:lstStyle/>
          <a:p>
            <a:r>
              <a:rPr lang="en-US" sz="1000" b="1" dirty="0" smtClean="0"/>
              <a:t>9</a:t>
            </a:r>
            <a:endParaRPr lang="en-US" sz="1000" b="1" dirty="0"/>
          </a:p>
        </p:txBody>
      </p:sp>
      <p:sp>
        <p:nvSpPr>
          <p:cNvPr id="36" name="TextBox 35"/>
          <p:cNvSpPr txBox="1"/>
          <p:nvPr/>
        </p:nvSpPr>
        <p:spPr>
          <a:xfrm>
            <a:off x="3005138" y="2433638"/>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11</a:t>
            </a:r>
            <a:endParaRPr lang="en-US" sz="1000" b="1" dirty="0"/>
          </a:p>
        </p:txBody>
      </p:sp>
      <p:sp>
        <p:nvSpPr>
          <p:cNvPr id="37" name="TextBox 36"/>
          <p:cNvSpPr txBox="1"/>
          <p:nvPr/>
        </p:nvSpPr>
        <p:spPr>
          <a:xfrm>
            <a:off x="3009900" y="1666875"/>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10</a:t>
            </a:r>
            <a:endParaRPr lang="en-US" sz="1000" b="1" dirty="0"/>
          </a:p>
        </p:txBody>
      </p:sp>
      <p:pic>
        <p:nvPicPr>
          <p:cNvPr id="1039" name="Picture 15" descr="Z:\110109_HRN\2012_Christmas_Cards\120628_Cascade_Falls.jpg"/>
          <p:cNvPicPr>
            <a:picLocks noChangeAspect="1" noChangeArrowheads="1"/>
          </p:cNvPicPr>
          <p:nvPr/>
        </p:nvPicPr>
        <p:blipFill>
          <a:blip r:embed="rId14" cstate="print"/>
          <a:srcRect/>
          <a:stretch>
            <a:fillRect/>
          </a:stretch>
        </p:blipFill>
        <p:spPr bwMode="auto">
          <a:xfrm>
            <a:off x="38100" y="3819525"/>
            <a:ext cx="1513827" cy="1009650"/>
          </a:xfrm>
          <a:prstGeom prst="rect">
            <a:avLst/>
          </a:prstGeom>
          <a:noFill/>
        </p:spPr>
      </p:pic>
      <p:pic>
        <p:nvPicPr>
          <p:cNvPr id="1040" name="Picture 16" descr="Z:\110109_HRN\2012_Christmas_Cards\120627_C_towards_farm.jpg"/>
          <p:cNvPicPr>
            <a:picLocks noChangeAspect="1" noChangeArrowheads="1"/>
          </p:cNvPicPr>
          <p:nvPr/>
        </p:nvPicPr>
        <p:blipFill>
          <a:blip r:embed="rId15" cstate="print"/>
          <a:srcRect/>
          <a:stretch>
            <a:fillRect/>
          </a:stretch>
        </p:blipFill>
        <p:spPr bwMode="auto">
          <a:xfrm>
            <a:off x="5138737" y="1647826"/>
            <a:ext cx="1684338" cy="1109608"/>
          </a:xfrm>
          <a:prstGeom prst="rect">
            <a:avLst/>
          </a:prstGeom>
          <a:noFill/>
        </p:spPr>
      </p:pic>
      <p:sp>
        <p:nvSpPr>
          <p:cNvPr id="39" name="TextBox 38"/>
          <p:cNvSpPr txBox="1"/>
          <p:nvPr/>
        </p:nvSpPr>
        <p:spPr>
          <a:xfrm>
            <a:off x="5172075" y="167640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13</a:t>
            </a:r>
            <a:endParaRPr lang="en-US" sz="1000" b="1" dirty="0"/>
          </a:p>
        </p:txBody>
      </p:sp>
      <p:pic>
        <p:nvPicPr>
          <p:cNvPr id="1041" name="Picture 17" descr="Z:\110109_HRN\2012_Christmas_Cards\120628_guitar.jpg"/>
          <p:cNvPicPr>
            <a:picLocks noChangeAspect="1" noChangeArrowheads="1"/>
          </p:cNvPicPr>
          <p:nvPr/>
        </p:nvPicPr>
        <p:blipFill>
          <a:blip r:embed="rId16" cstate="print"/>
          <a:srcRect/>
          <a:stretch>
            <a:fillRect/>
          </a:stretch>
        </p:blipFill>
        <p:spPr bwMode="auto">
          <a:xfrm>
            <a:off x="34925" y="4867275"/>
            <a:ext cx="1668464" cy="1111250"/>
          </a:xfrm>
          <a:prstGeom prst="rect">
            <a:avLst/>
          </a:prstGeom>
          <a:noFill/>
        </p:spPr>
      </p:pic>
      <p:pic>
        <p:nvPicPr>
          <p:cNvPr id="1042" name="Picture 18" descr="Z:\110109_HRN\2012_Christmas_Cards\120628_Mammouth_Cave.jpg"/>
          <p:cNvPicPr>
            <a:picLocks noChangeAspect="1" noChangeArrowheads="1"/>
          </p:cNvPicPr>
          <p:nvPr/>
        </p:nvPicPr>
        <p:blipFill>
          <a:blip r:embed="rId17" cstate="print"/>
          <a:srcRect/>
          <a:stretch>
            <a:fillRect/>
          </a:stretch>
        </p:blipFill>
        <p:spPr bwMode="auto">
          <a:xfrm>
            <a:off x="5138738" y="3943350"/>
            <a:ext cx="1680280" cy="1120666"/>
          </a:xfrm>
          <a:prstGeom prst="rect">
            <a:avLst/>
          </a:prstGeom>
          <a:noFill/>
        </p:spPr>
      </p:pic>
      <p:pic>
        <p:nvPicPr>
          <p:cNvPr id="1043" name="Picture 19" descr="Z:\110109_HRN\2012_Christmas_Cards\120628_Pottery_Aunt_Marilyn.jpg"/>
          <p:cNvPicPr>
            <a:picLocks noChangeAspect="1" noChangeArrowheads="1"/>
          </p:cNvPicPr>
          <p:nvPr/>
        </p:nvPicPr>
        <p:blipFill>
          <a:blip r:embed="rId18" cstate="print"/>
          <a:srcRect/>
          <a:stretch>
            <a:fillRect/>
          </a:stretch>
        </p:blipFill>
        <p:spPr bwMode="auto">
          <a:xfrm>
            <a:off x="1585913" y="3819525"/>
            <a:ext cx="1357313" cy="1015817"/>
          </a:xfrm>
          <a:prstGeom prst="rect">
            <a:avLst/>
          </a:prstGeom>
          <a:noFill/>
        </p:spPr>
      </p:pic>
      <p:pic>
        <p:nvPicPr>
          <p:cNvPr id="1044" name="Picture 20" descr="Z:\110109_HRN\2012_Christmas_Cards\120628_west_Zion.jpg"/>
          <p:cNvPicPr>
            <a:picLocks noChangeAspect="1" noChangeArrowheads="1"/>
          </p:cNvPicPr>
          <p:nvPr/>
        </p:nvPicPr>
        <p:blipFill>
          <a:blip r:embed="rId19" cstate="print"/>
          <a:srcRect/>
          <a:stretch>
            <a:fillRect/>
          </a:stretch>
        </p:blipFill>
        <p:spPr bwMode="auto">
          <a:xfrm>
            <a:off x="5137150" y="2790825"/>
            <a:ext cx="1682750" cy="1118079"/>
          </a:xfrm>
          <a:prstGeom prst="rect">
            <a:avLst/>
          </a:prstGeom>
          <a:noFill/>
        </p:spPr>
      </p:pic>
      <p:sp>
        <p:nvSpPr>
          <p:cNvPr id="40" name="TextBox 39"/>
          <p:cNvSpPr txBox="1"/>
          <p:nvPr/>
        </p:nvSpPr>
        <p:spPr>
          <a:xfrm>
            <a:off x="4762500" y="4262438"/>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14</a:t>
            </a:r>
            <a:endParaRPr lang="en-US" sz="1000" b="1" dirty="0"/>
          </a:p>
        </p:txBody>
      </p:sp>
      <p:sp>
        <p:nvSpPr>
          <p:cNvPr id="41" name="TextBox 40"/>
          <p:cNvSpPr txBox="1"/>
          <p:nvPr/>
        </p:nvSpPr>
        <p:spPr>
          <a:xfrm>
            <a:off x="5167313" y="363855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15</a:t>
            </a:r>
            <a:endParaRPr lang="en-US" sz="1000" b="1" dirty="0"/>
          </a:p>
        </p:txBody>
      </p:sp>
      <p:sp>
        <p:nvSpPr>
          <p:cNvPr id="42" name="TextBox 41"/>
          <p:cNvSpPr txBox="1"/>
          <p:nvPr/>
        </p:nvSpPr>
        <p:spPr>
          <a:xfrm>
            <a:off x="61913" y="455295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16</a:t>
            </a:r>
            <a:endParaRPr lang="en-US" sz="1000" b="1" dirty="0"/>
          </a:p>
        </p:txBody>
      </p:sp>
      <p:sp>
        <p:nvSpPr>
          <p:cNvPr id="43" name="TextBox 42"/>
          <p:cNvSpPr txBox="1"/>
          <p:nvPr/>
        </p:nvSpPr>
        <p:spPr>
          <a:xfrm>
            <a:off x="2600326" y="383857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17</a:t>
            </a:r>
            <a:endParaRPr lang="en-US" sz="1000" b="1" dirty="0"/>
          </a:p>
        </p:txBody>
      </p:sp>
      <p:sp>
        <p:nvSpPr>
          <p:cNvPr id="44" name="TextBox 43"/>
          <p:cNvSpPr txBox="1"/>
          <p:nvPr/>
        </p:nvSpPr>
        <p:spPr>
          <a:xfrm>
            <a:off x="6477001" y="4786313"/>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18</a:t>
            </a:r>
            <a:endParaRPr lang="en-US" sz="1000" b="1" dirty="0"/>
          </a:p>
        </p:txBody>
      </p:sp>
      <p:sp>
        <p:nvSpPr>
          <p:cNvPr id="47" name="TextBox 46"/>
          <p:cNvSpPr txBox="1"/>
          <p:nvPr/>
        </p:nvSpPr>
        <p:spPr>
          <a:xfrm>
            <a:off x="63500" y="570547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19</a:t>
            </a:r>
            <a:endParaRPr lang="en-US" sz="1000" b="1" dirty="0"/>
          </a:p>
        </p:txBody>
      </p:sp>
      <p:pic>
        <p:nvPicPr>
          <p:cNvPr id="1046" name="Picture 22" descr="Z:\110109_HRN\2012_Christmas_Cards\120629_Grandma_Shirts_cemetary.jpg"/>
          <p:cNvPicPr>
            <a:picLocks noChangeAspect="1" noChangeArrowheads="1"/>
          </p:cNvPicPr>
          <p:nvPr/>
        </p:nvPicPr>
        <p:blipFill>
          <a:blip r:embed="rId20" cstate="print"/>
          <a:srcRect/>
          <a:stretch>
            <a:fillRect/>
          </a:stretch>
        </p:blipFill>
        <p:spPr bwMode="auto">
          <a:xfrm>
            <a:off x="2981324" y="4557712"/>
            <a:ext cx="2117725" cy="1423988"/>
          </a:xfrm>
          <a:prstGeom prst="rect">
            <a:avLst/>
          </a:prstGeom>
          <a:noFill/>
        </p:spPr>
      </p:pic>
      <p:sp>
        <p:nvSpPr>
          <p:cNvPr id="45" name="TextBox 44"/>
          <p:cNvSpPr txBox="1"/>
          <p:nvPr/>
        </p:nvSpPr>
        <p:spPr>
          <a:xfrm>
            <a:off x="3001963" y="4584701"/>
            <a:ext cx="316112" cy="246221"/>
          </a:xfrm>
          <a:prstGeom prst="rect">
            <a:avLst/>
          </a:prstGeom>
          <a:solidFill>
            <a:schemeClr val="bg1"/>
          </a:solidFill>
          <a:ln w="28575">
            <a:solidFill>
              <a:srgbClr val="00B050"/>
            </a:solidFill>
          </a:ln>
        </p:spPr>
        <p:txBody>
          <a:bodyPr wrap="none" rtlCol="0">
            <a:spAutoFit/>
          </a:bodyPr>
          <a:lstStyle/>
          <a:p>
            <a:r>
              <a:rPr lang="en-US" sz="1000" b="1" dirty="0" smtClean="0"/>
              <a:t>21</a:t>
            </a:r>
            <a:endParaRPr lang="en-US" sz="1000" b="1" dirty="0"/>
          </a:p>
        </p:txBody>
      </p:sp>
      <p:pic>
        <p:nvPicPr>
          <p:cNvPr id="1047" name="Picture 23" descr="Z:\110109_HRN\2012_Christmas_Cards\120629_Bengt_Nelson_tombstone.jpg"/>
          <p:cNvPicPr>
            <a:picLocks noChangeAspect="1" noChangeArrowheads="1"/>
          </p:cNvPicPr>
          <p:nvPr/>
        </p:nvPicPr>
        <p:blipFill>
          <a:blip r:embed="rId21" cstate="print"/>
          <a:srcRect/>
          <a:stretch>
            <a:fillRect/>
          </a:stretch>
        </p:blipFill>
        <p:spPr bwMode="auto">
          <a:xfrm>
            <a:off x="5133975" y="5089525"/>
            <a:ext cx="1688388" cy="1111250"/>
          </a:xfrm>
          <a:prstGeom prst="rect">
            <a:avLst/>
          </a:prstGeom>
          <a:noFill/>
        </p:spPr>
      </p:pic>
      <p:pic>
        <p:nvPicPr>
          <p:cNvPr id="1049" name="Picture 25" descr="Z:\110109_HRN\2012_Christmas_Cards\120630_Andrea_Sophie_Izy.jpg"/>
          <p:cNvPicPr>
            <a:picLocks noChangeAspect="1" noChangeArrowheads="1"/>
          </p:cNvPicPr>
          <p:nvPr/>
        </p:nvPicPr>
        <p:blipFill>
          <a:blip r:embed="rId22" cstate="print"/>
          <a:srcRect/>
          <a:stretch>
            <a:fillRect/>
          </a:stretch>
        </p:blipFill>
        <p:spPr bwMode="auto">
          <a:xfrm>
            <a:off x="3784600" y="6007100"/>
            <a:ext cx="1317624" cy="881894"/>
          </a:xfrm>
          <a:prstGeom prst="rect">
            <a:avLst/>
          </a:prstGeom>
          <a:noFill/>
        </p:spPr>
      </p:pic>
      <p:pic>
        <p:nvPicPr>
          <p:cNvPr id="1053" name="Picture 29" descr="Z:\110109_HRN\2012_Christmas_Cards\121102_Rob_Jules.jpg"/>
          <p:cNvPicPr>
            <a:picLocks noChangeAspect="1" noChangeArrowheads="1"/>
          </p:cNvPicPr>
          <p:nvPr/>
        </p:nvPicPr>
        <p:blipFill>
          <a:blip r:embed="rId23" cstate="print"/>
          <a:srcRect/>
          <a:stretch>
            <a:fillRect/>
          </a:stretch>
        </p:blipFill>
        <p:spPr bwMode="auto">
          <a:xfrm>
            <a:off x="28574" y="8016875"/>
            <a:ext cx="1609726" cy="1101725"/>
          </a:xfrm>
          <a:prstGeom prst="rect">
            <a:avLst/>
          </a:prstGeom>
          <a:noFill/>
        </p:spPr>
      </p:pic>
      <p:pic>
        <p:nvPicPr>
          <p:cNvPr id="1054" name="Picture 30" descr="Z:\110109_HRN\2012_Christmas_Cards\121102_Rob_Dad_cake.jpg"/>
          <p:cNvPicPr>
            <a:picLocks noChangeAspect="1" noChangeArrowheads="1"/>
          </p:cNvPicPr>
          <p:nvPr/>
        </p:nvPicPr>
        <p:blipFill>
          <a:blip r:embed="rId24" cstate="print"/>
          <a:srcRect/>
          <a:stretch>
            <a:fillRect/>
          </a:stretch>
        </p:blipFill>
        <p:spPr bwMode="auto">
          <a:xfrm>
            <a:off x="1666875" y="8102599"/>
            <a:ext cx="1301750" cy="1013255"/>
          </a:xfrm>
          <a:prstGeom prst="rect">
            <a:avLst/>
          </a:prstGeom>
          <a:noFill/>
        </p:spPr>
      </p:pic>
      <p:pic>
        <p:nvPicPr>
          <p:cNvPr id="1055" name="Picture 31" descr="Z:\110109_HRN\2012_Christmas_Cards\120704_Sara_Des.jpg"/>
          <p:cNvPicPr>
            <a:picLocks noChangeAspect="1" noChangeArrowheads="1"/>
          </p:cNvPicPr>
          <p:nvPr/>
        </p:nvPicPr>
        <p:blipFill>
          <a:blip r:embed="rId25" cstate="print"/>
          <a:srcRect/>
          <a:stretch>
            <a:fillRect/>
          </a:stretch>
        </p:blipFill>
        <p:spPr bwMode="auto">
          <a:xfrm>
            <a:off x="31750" y="6915150"/>
            <a:ext cx="1609037" cy="1073150"/>
          </a:xfrm>
          <a:prstGeom prst="rect">
            <a:avLst/>
          </a:prstGeom>
          <a:noFill/>
        </p:spPr>
      </p:pic>
      <p:pic>
        <p:nvPicPr>
          <p:cNvPr id="1056" name="Picture 32" descr="Z:\110109_HRN\2012_Christmas_Cards\120706_Nelson_Reunion.jpg"/>
          <p:cNvPicPr>
            <a:picLocks noChangeAspect="1" noChangeArrowheads="1"/>
          </p:cNvPicPr>
          <p:nvPr/>
        </p:nvPicPr>
        <p:blipFill>
          <a:blip r:embed="rId26" cstate="print"/>
          <a:srcRect/>
          <a:stretch>
            <a:fillRect/>
          </a:stretch>
        </p:blipFill>
        <p:spPr bwMode="auto">
          <a:xfrm>
            <a:off x="1666121" y="6915150"/>
            <a:ext cx="1762880" cy="1168400"/>
          </a:xfrm>
          <a:prstGeom prst="rect">
            <a:avLst/>
          </a:prstGeom>
          <a:noFill/>
        </p:spPr>
      </p:pic>
      <p:pic>
        <p:nvPicPr>
          <p:cNvPr id="1057" name="Picture 33" descr="Z:\110109_HRN\2012_Christmas_Cards\120728_Pauls_family_Ellas_baptism.jpg"/>
          <p:cNvPicPr>
            <a:picLocks noChangeAspect="1" noChangeArrowheads="1"/>
          </p:cNvPicPr>
          <p:nvPr/>
        </p:nvPicPr>
        <p:blipFill>
          <a:blip r:embed="rId27" cstate="print"/>
          <a:srcRect/>
          <a:stretch>
            <a:fillRect/>
          </a:stretch>
        </p:blipFill>
        <p:spPr bwMode="auto">
          <a:xfrm>
            <a:off x="3454401" y="6911975"/>
            <a:ext cx="1714500" cy="1174750"/>
          </a:xfrm>
          <a:prstGeom prst="rect">
            <a:avLst/>
          </a:prstGeom>
          <a:noFill/>
        </p:spPr>
      </p:pic>
      <p:pic>
        <p:nvPicPr>
          <p:cNvPr id="1058" name="Picture 34" descr="Z:\110109_HRN\2012_Christmas_Cards\120731_Matts_birthday.jpg"/>
          <p:cNvPicPr>
            <a:picLocks noChangeAspect="1" noChangeArrowheads="1"/>
          </p:cNvPicPr>
          <p:nvPr/>
        </p:nvPicPr>
        <p:blipFill>
          <a:blip r:embed="rId28" cstate="print"/>
          <a:srcRect/>
          <a:stretch>
            <a:fillRect/>
          </a:stretch>
        </p:blipFill>
        <p:spPr bwMode="auto">
          <a:xfrm>
            <a:off x="5194300" y="6915150"/>
            <a:ext cx="825500" cy="1169960"/>
          </a:xfrm>
          <a:prstGeom prst="rect">
            <a:avLst/>
          </a:prstGeom>
          <a:noFill/>
        </p:spPr>
      </p:pic>
      <p:pic>
        <p:nvPicPr>
          <p:cNvPr id="1060" name="Picture 36" descr="Z:\110109_HRN\2012_Christmas_Cards\120831_Andrea_Sara_Sarah_Roice_Tim_cropped.jpg"/>
          <p:cNvPicPr>
            <a:picLocks noChangeAspect="1" noChangeArrowheads="1"/>
          </p:cNvPicPr>
          <p:nvPr/>
        </p:nvPicPr>
        <p:blipFill>
          <a:blip r:embed="rId29" cstate="print"/>
          <a:srcRect/>
          <a:stretch>
            <a:fillRect/>
          </a:stretch>
        </p:blipFill>
        <p:spPr bwMode="auto">
          <a:xfrm>
            <a:off x="34925" y="6007100"/>
            <a:ext cx="3724275" cy="885825"/>
          </a:xfrm>
          <a:prstGeom prst="rect">
            <a:avLst/>
          </a:prstGeom>
          <a:noFill/>
        </p:spPr>
      </p:pic>
      <p:pic>
        <p:nvPicPr>
          <p:cNvPr id="1061" name="Picture 37" descr="Z:\110109_HRN\2012_Christmas_Cards\121027_Jared_Trunk_Treat.jpg"/>
          <p:cNvPicPr>
            <a:picLocks noChangeAspect="1" noChangeArrowheads="1"/>
          </p:cNvPicPr>
          <p:nvPr/>
        </p:nvPicPr>
        <p:blipFill>
          <a:blip r:embed="rId30" cstate="print"/>
          <a:srcRect/>
          <a:stretch>
            <a:fillRect/>
          </a:stretch>
        </p:blipFill>
        <p:spPr bwMode="auto">
          <a:xfrm>
            <a:off x="6038851" y="6915150"/>
            <a:ext cx="790574" cy="1165225"/>
          </a:xfrm>
          <a:prstGeom prst="rect">
            <a:avLst/>
          </a:prstGeom>
          <a:noFill/>
        </p:spPr>
      </p:pic>
      <p:pic>
        <p:nvPicPr>
          <p:cNvPr id="81" name="Picture 10" descr="Z:\110109_HRN\2012_Christmas_Cards\120627_Ben_in_gap_close-up.jpg"/>
          <p:cNvPicPr>
            <a:picLocks noChangeAspect="1" noChangeArrowheads="1"/>
          </p:cNvPicPr>
          <p:nvPr/>
        </p:nvPicPr>
        <p:blipFill>
          <a:blip r:embed="rId31" cstate="print"/>
          <a:srcRect/>
          <a:stretch>
            <a:fillRect/>
          </a:stretch>
        </p:blipFill>
        <p:spPr bwMode="auto">
          <a:xfrm>
            <a:off x="4014789" y="1647826"/>
            <a:ext cx="1090612" cy="1428749"/>
          </a:xfrm>
          <a:prstGeom prst="rect">
            <a:avLst/>
          </a:prstGeom>
          <a:noFill/>
        </p:spPr>
      </p:pic>
      <p:sp>
        <p:nvSpPr>
          <p:cNvPr id="38" name="TextBox 37"/>
          <p:cNvSpPr txBox="1"/>
          <p:nvPr/>
        </p:nvSpPr>
        <p:spPr>
          <a:xfrm>
            <a:off x="4770238" y="1681163"/>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12</a:t>
            </a:r>
            <a:endParaRPr lang="en-US" sz="1000" b="1" dirty="0"/>
          </a:p>
        </p:txBody>
      </p:sp>
      <p:pic>
        <p:nvPicPr>
          <p:cNvPr id="1062" name="Picture 38" descr="Z:\110109_HRN\2012_Christmas_Cards\120629_new_dresses_cabin_cropped.jpg"/>
          <p:cNvPicPr>
            <a:picLocks noChangeAspect="1" noChangeArrowheads="1"/>
          </p:cNvPicPr>
          <p:nvPr/>
        </p:nvPicPr>
        <p:blipFill>
          <a:blip r:embed="rId32" cstate="print"/>
          <a:srcRect/>
          <a:stretch>
            <a:fillRect/>
          </a:stretch>
        </p:blipFill>
        <p:spPr bwMode="auto">
          <a:xfrm>
            <a:off x="1738314" y="4867276"/>
            <a:ext cx="1204911" cy="1114426"/>
          </a:xfrm>
          <a:prstGeom prst="rect">
            <a:avLst/>
          </a:prstGeom>
          <a:noFill/>
        </p:spPr>
      </p:pic>
      <p:pic>
        <p:nvPicPr>
          <p:cNvPr id="1063" name="Picture 39" descr="Z:\110109_HRN\2012_Christmas_Cards\120629_Peter_Katherine_Shirts_wedding_cropped.jpg"/>
          <p:cNvPicPr>
            <a:picLocks noChangeAspect="1" noChangeArrowheads="1"/>
          </p:cNvPicPr>
          <p:nvPr/>
        </p:nvPicPr>
        <p:blipFill>
          <a:blip r:embed="rId33" cstate="print"/>
          <a:srcRect/>
          <a:stretch>
            <a:fillRect/>
          </a:stretch>
        </p:blipFill>
        <p:spPr bwMode="auto">
          <a:xfrm>
            <a:off x="5135470" y="6229150"/>
            <a:ext cx="1690780" cy="660599"/>
          </a:xfrm>
          <a:prstGeom prst="rect">
            <a:avLst/>
          </a:prstGeom>
          <a:noFill/>
        </p:spPr>
      </p:pic>
      <p:sp>
        <p:nvSpPr>
          <p:cNvPr id="46" name="TextBox 45"/>
          <p:cNvSpPr txBox="1"/>
          <p:nvPr/>
        </p:nvSpPr>
        <p:spPr>
          <a:xfrm>
            <a:off x="2603500" y="5711825"/>
            <a:ext cx="316112" cy="246221"/>
          </a:xfrm>
          <a:prstGeom prst="rect">
            <a:avLst/>
          </a:prstGeom>
          <a:solidFill>
            <a:schemeClr val="bg1"/>
          </a:solidFill>
          <a:ln w="28575">
            <a:solidFill>
              <a:srgbClr val="FF0000"/>
            </a:solidFill>
          </a:ln>
        </p:spPr>
        <p:txBody>
          <a:bodyPr wrap="none" rtlCol="0">
            <a:spAutoFit/>
          </a:bodyPr>
          <a:lstStyle/>
          <a:p>
            <a:r>
              <a:rPr lang="en-US" sz="1000" b="1" dirty="0" smtClean="0"/>
              <a:t>20</a:t>
            </a:r>
            <a:endParaRPr lang="en-US" sz="1000" b="1" dirty="0"/>
          </a:p>
        </p:txBody>
      </p:sp>
      <p:sp>
        <p:nvSpPr>
          <p:cNvPr id="85" name="TextBox 84"/>
          <p:cNvSpPr txBox="1"/>
          <p:nvPr/>
        </p:nvSpPr>
        <p:spPr>
          <a:xfrm>
            <a:off x="6497438" y="6931025"/>
            <a:ext cx="316112" cy="246221"/>
          </a:xfrm>
          <a:prstGeom prst="rect">
            <a:avLst/>
          </a:prstGeom>
          <a:solidFill>
            <a:schemeClr val="bg1"/>
          </a:solidFill>
          <a:ln w="28575">
            <a:solidFill>
              <a:srgbClr val="FF0000"/>
            </a:solidFill>
          </a:ln>
        </p:spPr>
        <p:txBody>
          <a:bodyPr wrap="none" rtlCol="0">
            <a:spAutoFit/>
          </a:bodyPr>
          <a:lstStyle/>
          <a:p>
            <a:r>
              <a:rPr lang="en-US" sz="1000" b="1" dirty="0" smtClean="0"/>
              <a:t>30</a:t>
            </a:r>
            <a:endParaRPr lang="en-US" sz="1000" b="1" dirty="0"/>
          </a:p>
        </p:txBody>
      </p:sp>
      <p:sp>
        <p:nvSpPr>
          <p:cNvPr id="86" name="TextBox 85"/>
          <p:cNvSpPr txBox="1"/>
          <p:nvPr/>
        </p:nvSpPr>
        <p:spPr>
          <a:xfrm>
            <a:off x="5216525" y="781050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28</a:t>
            </a:r>
            <a:endParaRPr lang="en-US" sz="1000" b="1" dirty="0"/>
          </a:p>
        </p:txBody>
      </p:sp>
      <p:sp>
        <p:nvSpPr>
          <p:cNvPr id="87" name="TextBox 86"/>
          <p:cNvSpPr txBox="1"/>
          <p:nvPr/>
        </p:nvSpPr>
        <p:spPr>
          <a:xfrm>
            <a:off x="1689100" y="780415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26</a:t>
            </a:r>
            <a:endParaRPr lang="en-US" sz="1000" b="1" dirty="0"/>
          </a:p>
        </p:txBody>
      </p:sp>
      <p:sp>
        <p:nvSpPr>
          <p:cNvPr id="88" name="TextBox 87"/>
          <p:cNvSpPr txBox="1"/>
          <p:nvPr/>
        </p:nvSpPr>
        <p:spPr>
          <a:xfrm>
            <a:off x="3797300" y="662305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24</a:t>
            </a:r>
            <a:endParaRPr lang="en-US" sz="1000" b="1" dirty="0"/>
          </a:p>
        </p:txBody>
      </p:sp>
      <p:sp>
        <p:nvSpPr>
          <p:cNvPr id="89" name="TextBox 88"/>
          <p:cNvSpPr txBox="1"/>
          <p:nvPr/>
        </p:nvSpPr>
        <p:spPr>
          <a:xfrm>
            <a:off x="6477000" y="510540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22</a:t>
            </a:r>
            <a:endParaRPr lang="en-US" sz="1000" b="1" dirty="0"/>
          </a:p>
        </p:txBody>
      </p:sp>
      <p:sp>
        <p:nvSpPr>
          <p:cNvPr id="90" name="TextBox 89"/>
          <p:cNvSpPr txBox="1"/>
          <p:nvPr/>
        </p:nvSpPr>
        <p:spPr>
          <a:xfrm>
            <a:off x="53975" y="661987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29</a:t>
            </a:r>
            <a:endParaRPr lang="en-US" sz="1000" b="1" dirty="0"/>
          </a:p>
        </p:txBody>
      </p:sp>
      <p:sp>
        <p:nvSpPr>
          <p:cNvPr id="91" name="TextBox 90"/>
          <p:cNvSpPr txBox="1"/>
          <p:nvPr/>
        </p:nvSpPr>
        <p:spPr>
          <a:xfrm>
            <a:off x="4829175" y="693102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27</a:t>
            </a:r>
            <a:endParaRPr lang="en-US" sz="1000" b="1" dirty="0"/>
          </a:p>
        </p:txBody>
      </p:sp>
      <p:sp>
        <p:nvSpPr>
          <p:cNvPr id="92" name="TextBox 91"/>
          <p:cNvSpPr txBox="1"/>
          <p:nvPr/>
        </p:nvSpPr>
        <p:spPr>
          <a:xfrm>
            <a:off x="1301750" y="771842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25</a:t>
            </a:r>
            <a:endParaRPr lang="en-US" sz="1000" b="1" dirty="0"/>
          </a:p>
        </p:txBody>
      </p:sp>
      <p:sp>
        <p:nvSpPr>
          <p:cNvPr id="93" name="TextBox 92"/>
          <p:cNvSpPr txBox="1"/>
          <p:nvPr/>
        </p:nvSpPr>
        <p:spPr>
          <a:xfrm>
            <a:off x="6477000" y="624840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23</a:t>
            </a:r>
            <a:endParaRPr lang="en-US" sz="1000" b="1" dirty="0"/>
          </a:p>
        </p:txBody>
      </p:sp>
      <p:sp>
        <p:nvSpPr>
          <p:cNvPr id="96" name="TextBox 95"/>
          <p:cNvSpPr txBox="1"/>
          <p:nvPr/>
        </p:nvSpPr>
        <p:spPr>
          <a:xfrm>
            <a:off x="47625" y="803592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31</a:t>
            </a:r>
            <a:endParaRPr lang="en-US" sz="1000" b="1" dirty="0"/>
          </a:p>
        </p:txBody>
      </p:sp>
      <p:sp>
        <p:nvSpPr>
          <p:cNvPr id="98" name="TextBox 97"/>
          <p:cNvSpPr txBox="1"/>
          <p:nvPr/>
        </p:nvSpPr>
        <p:spPr>
          <a:xfrm>
            <a:off x="1685925" y="884555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32</a:t>
            </a:r>
            <a:endParaRPr lang="en-US" sz="1000" b="1" dirty="0"/>
          </a:p>
        </p:txBody>
      </p:sp>
      <p:sp>
        <p:nvSpPr>
          <p:cNvPr id="2" name="AutoShape 2" descr="JoshAward.tif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AutoShape 4" descr="JoshAward.tif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Z:\110109_HRN\2012_Christmas_Cards\121215_Heather.jpg"/>
          <p:cNvPicPr>
            <a:picLocks noChangeAspect="1" noChangeArrowheads="1"/>
          </p:cNvPicPr>
          <p:nvPr/>
        </p:nvPicPr>
        <p:blipFill>
          <a:blip r:embed="rId34" cstate="print"/>
          <a:srcRect/>
          <a:stretch>
            <a:fillRect/>
          </a:stretch>
        </p:blipFill>
        <p:spPr bwMode="auto">
          <a:xfrm>
            <a:off x="3863975" y="8105775"/>
            <a:ext cx="1492249" cy="1015999"/>
          </a:xfrm>
          <a:prstGeom prst="rect">
            <a:avLst/>
          </a:prstGeom>
          <a:noFill/>
        </p:spPr>
      </p:pic>
      <p:pic>
        <p:nvPicPr>
          <p:cNvPr id="8" name="Picture 7" descr="Z:\110109_HRN\2012_Christmas_Cards\121217_Garret_Rachel2.JPG"/>
          <p:cNvPicPr>
            <a:picLocks noChangeAspect="1" noChangeArrowheads="1"/>
          </p:cNvPicPr>
          <p:nvPr/>
        </p:nvPicPr>
        <p:blipFill>
          <a:blip r:embed="rId35" cstate="print"/>
          <a:srcRect/>
          <a:stretch>
            <a:fillRect/>
          </a:stretch>
        </p:blipFill>
        <p:spPr bwMode="auto">
          <a:xfrm>
            <a:off x="5381625" y="8102600"/>
            <a:ext cx="1447800" cy="1016070"/>
          </a:xfrm>
          <a:prstGeom prst="rect">
            <a:avLst/>
          </a:prstGeom>
          <a:noFill/>
        </p:spPr>
      </p:pic>
      <p:sp>
        <p:nvSpPr>
          <p:cNvPr id="94" name="TextBox 93"/>
          <p:cNvSpPr txBox="1"/>
          <p:nvPr/>
        </p:nvSpPr>
        <p:spPr>
          <a:xfrm>
            <a:off x="5410200" y="883920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35</a:t>
            </a:r>
            <a:endParaRPr lang="en-US" sz="1000" b="1" dirty="0"/>
          </a:p>
        </p:txBody>
      </p:sp>
      <p:sp>
        <p:nvSpPr>
          <p:cNvPr id="97" name="TextBox 96"/>
          <p:cNvSpPr txBox="1"/>
          <p:nvPr/>
        </p:nvSpPr>
        <p:spPr>
          <a:xfrm>
            <a:off x="5019675" y="8124825"/>
            <a:ext cx="316112" cy="246221"/>
          </a:xfrm>
          <a:prstGeom prst="rect">
            <a:avLst/>
          </a:prstGeom>
          <a:solidFill>
            <a:schemeClr val="bg1"/>
          </a:solidFill>
          <a:ln w="28575">
            <a:solidFill>
              <a:srgbClr val="FF0000"/>
            </a:solidFill>
          </a:ln>
        </p:spPr>
        <p:txBody>
          <a:bodyPr wrap="none" rtlCol="0">
            <a:spAutoFit/>
          </a:bodyPr>
          <a:lstStyle/>
          <a:p>
            <a:r>
              <a:rPr lang="en-US" sz="1000" b="1" dirty="0" smtClean="0"/>
              <a:t>34</a:t>
            </a:r>
            <a:endParaRPr lang="en-US" sz="1000" b="1" dirty="0"/>
          </a:p>
        </p:txBody>
      </p:sp>
      <p:pic>
        <p:nvPicPr>
          <p:cNvPr id="13" name="Picture 8" descr="Z:\110109_HRN\2012_Christmas_Cards\Joshua_Award.PNG"/>
          <p:cNvPicPr>
            <a:picLocks noChangeAspect="1" noChangeArrowheads="1"/>
          </p:cNvPicPr>
          <p:nvPr/>
        </p:nvPicPr>
        <p:blipFill>
          <a:blip r:embed="rId36" cstate="print"/>
          <a:srcRect/>
          <a:stretch>
            <a:fillRect/>
          </a:stretch>
        </p:blipFill>
        <p:spPr bwMode="auto">
          <a:xfrm>
            <a:off x="2986088" y="8107363"/>
            <a:ext cx="859895" cy="1011237"/>
          </a:xfrm>
          <a:prstGeom prst="rect">
            <a:avLst/>
          </a:prstGeom>
          <a:noFill/>
        </p:spPr>
      </p:pic>
      <p:sp>
        <p:nvSpPr>
          <p:cNvPr id="95" name="TextBox 94"/>
          <p:cNvSpPr txBox="1"/>
          <p:nvPr/>
        </p:nvSpPr>
        <p:spPr>
          <a:xfrm>
            <a:off x="3006725" y="8132604"/>
            <a:ext cx="316112" cy="246221"/>
          </a:xfrm>
          <a:prstGeom prst="rect">
            <a:avLst/>
          </a:prstGeom>
          <a:solidFill>
            <a:schemeClr val="bg1"/>
          </a:solidFill>
          <a:ln w="28575">
            <a:solidFill>
              <a:srgbClr val="00B050"/>
            </a:solidFill>
          </a:ln>
        </p:spPr>
        <p:txBody>
          <a:bodyPr wrap="none" rtlCol="0">
            <a:spAutoFit/>
          </a:bodyPr>
          <a:lstStyle/>
          <a:p>
            <a:r>
              <a:rPr lang="en-US" sz="1000" b="1" dirty="0" smtClean="0"/>
              <a:t>33</a:t>
            </a:r>
            <a:endParaRPr lang="en-US" sz="1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7354</TotalTime>
  <Words>442</Words>
  <Application>Microsoft Office PowerPoint</Application>
  <PresentationFormat>On-screen Show (4:3)</PresentationFormat>
  <Paragraphs>50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Your User Name</cp:lastModifiedBy>
  <cp:revision>23</cp:revision>
  <dcterms:created xsi:type="dcterms:W3CDTF">2011-12-17T22:43:14Z</dcterms:created>
  <dcterms:modified xsi:type="dcterms:W3CDTF">2012-12-20T02:12:55Z</dcterms:modified>
</cp:coreProperties>
</file>