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1" r:id="rId3"/>
  </p:sldIdLst>
  <p:sldSz cx="6858000" cy="9144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568"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E9A4AD5A-F015-404C-BEA3-28D15767F5E1}" type="datetimeFigureOut">
              <a:rPr lang="en-US" smtClean="0"/>
              <a:pPr/>
              <a:t>12/20/2011</a:t>
            </a:fld>
            <a:endParaRPr lang="en-US"/>
          </a:p>
        </p:txBody>
      </p:sp>
      <p:sp>
        <p:nvSpPr>
          <p:cNvPr id="4" name="Slide Image Placeholder 3"/>
          <p:cNvSpPr>
            <a:spLocks noGrp="1" noRot="1" noChangeAspect="1"/>
          </p:cNvSpPr>
          <p:nvPr>
            <p:ph type="sldImg" idx="2"/>
          </p:nvPr>
        </p:nvSpPr>
        <p:spPr>
          <a:xfrm>
            <a:off x="2230438" y="703263"/>
            <a:ext cx="2638425"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38B2AFB3-E0E9-41FD-8A9C-10C85AE8BF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12/20/2011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alden3d.com/photos/Christmas/Christmas_Cards/2011_Christmas_Car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36963" y="5580063"/>
            <a:ext cx="3221037" cy="439737"/>
          </a:xfrm>
          <a:prstGeom prst="rect">
            <a:avLst/>
          </a:prstGeom>
          <a:noFill/>
          <a:ln w="9525">
            <a:noFill/>
            <a:miter lim="800000"/>
            <a:headEnd/>
            <a:tailEnd/>
          </a:ln>
        </p:spPr>
      </p:pic>
      <p:sp>
        <p:nvSpPr>
          <p:cNvPr id="8" name="TextBox 7"/>
          <p:cNvSpPr txBox="1"/>
          <p:nvPr/>
        </p:nvSpPr>
        <p:spPr>
          <a:xfrm>
            <a:off x="0" y="228600"/>
            <a:ext cx="6858000" cy="2616101"/>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4"/>
              </a:rPr>
              <a:t>http://www.walden3d.com/photos/Christmas/Christmas_Cards/2011_Christmas_Card</a:t>
            </a:r>
            <a:r>
              <a:rPr lang="en-US" sz="1200" dirty="0" smtClean="0">
                <a:latin typeface="Times New Roman" pitchFamily="18" charset="0"/>
                <a:cs typeface="Times New Roman" pitchFamily="18" charset="0"/>
              </a:rPr>
              <a:t> )</a:t>
            </a:r>
            <a:endParaRPr lang="en-US" sz="1200" b="1" dirty="0">
              <a:latin typeface="Times New Roman" pitchFamily="18" charset="0"/>
              <a:cs typeface="Times New Roman" pitchFamily="18" charset="0"/>
            </a:endParaRPr>
          </a:p>
        </p:txBody>
      </p:sp>
      <p:sp>
        <p:nvSpPr>
          <p:cNvPr id="9" name="TextBox 8"/>
          <p:cNvSpPr txBox="1"/>
          <p:nvPr/>
        </p:nvSpPr>
        <p:spPr>
          <a:xfrm>
            <a:off x="152400" y="6191071"/>
            <a:ext cx="2160463" cy="1200329"/>
          </a:xfrm>
          <a:prstGeom prst="rect">
            <a:avLst/>
          </a:prstGeom>
          <a:noFill/>
        </p:spPr>
        <p:txBody>
          <a:bodyPr wrap="none" rtlCol="0">
            <a:spAutoFit/>
          </a:bodyPr>
          <a:lstStyle/>
          <a:p>
            <a:r>
              <a:rPr lang="en-US" dirty="0"/>
              <a:t>H. Roice Nelson, Jr. &amp;</a:t>
            </a:r>
          </a:p>
          <a:p>
            <a:r>
              <a:rPr lang="en-US" dirty="0"/>
              <a:t>Andrea Shirts Nelson</a:t>
            </a:r>
          </a:p>
          <a:p>
            <a:r>
              <a:rPr lang="en-US" dirty="0"/>
              <a:t>1307 Emerald Green</a:t>
            </a:r>
          </a:p>
          <a:p>
            <a:r>
              <a:rPr lang="en-US" dirty="0"/>
              <a:t>Houston, TX </a:t>
            </a:r>
            <a:r>
              <a:rPr lang="en-US" dirty="0" smtClean="0"/>
              <a:t>77094</a:t>
            </a:r>
            <a:endParaRPr lang="en-US" dirty="0"/>
          </a:p>
        </p:txBody>
      </p:sp>
      <p:sp>
        <p:nvSpPr>
          <p:cNvPr id="12" name="Rectangle 11"/>
          <p:cNvSpPr/>
          <p:nvPr/>
        </p:nvSpPr>
        <p:spPr>
          <a:xfrm>
            <a:off x="165279" y="3154876"/>
            <a:ext cx="6553200" cy="2800767"/>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We are glad to close out 2011.  We have obtained a second small retainer, and so 2012 promises to be a significant improvement over 2011. </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We have each walked over 900 miles this year (1). The big family event of the year was Sara Ellyn’s marriage to Tim Sullivan in Austin (2). Grandkids Grant, Quentin, Taylor, Ethan, Halle, Ella, Colby, and Dallin (3),  Sarah J. &amp; Sara Ellyn &amp; Sarah N. (4), Roice &amp; Sarah N. (5), Ben &amp; Sarah J. (6), Paul &amp; Kate (7), Joshua &amp; Audrey (8), Rob and his girlfriend Jules (9), and Matt &amp; Heather (10) attended. Audrey, Melanie, Rachel, and Bridget (11), and Audrey, Heather, Andrea, &amp; Rachel (12) all enjoyed the festivities. Rachel and Garret visited Matt in Cedar City (13). Andrea made a beautiful quilt for Matt (14).  It was another grandchild graduate for Grandma Shirts (15).  We had our second Grandkids science camp (16).  Roice taught a course in Dubai (17). SUU restored the donated </a:t>
            </a:r>
            <a:r>
              <a:rPr lang="en-US" sz="1100" dirty="0" err="1" smtClean="0">
                <a:latin typeface="Times New Roman" pitchFamily="18" charset="0"/>
                <a:cs typeface="Times New Roman" pitchFamily="18" charset="0"/>
              </a:rPr>
              <a:t>Willys</a:t>
            </a:r>
            <a:r>
              <a:rPr lang="en-US" sz="1100" dirty="0" smtClean="0">
                <a:latin typeface="Times New Roman" pitchFamily="18" charset="0"/>
                <a:cs typeface="Times New Roman" pitchFamily="18" charset="0"/>
              </a:rPr>
              <a:t> Whippet (18).  Audrey sent photos of Sophie and </a:t>
            </a:r>
            <a:r>
              <a:rPr lang="en-US" sz="1100" dirty="0" err="1" smtClean="0">
                <a:latin typeface="Times New Roman" pitchFamily="18" charset="0"/>
                <a:cs typeface="Times New Roman" pitchFamily="18" charset="0"/>
              </a:rPr>
              <a:t>Izzy</a:t>
            </a:r>
            <a:r>
              <a:rPr lang="en-US" sz="1100" dirty="0" smtClean="0">
                <a:latin typeface="Times New Roman" pitchFamily="18" charset="0"/>
                <a:cs typeface="Times New Roman" pitchFamily="18" charset="0"/>
              </a:rPr>
              <a:t> (19). We have been Houston Temple Ordinance Workers since February 2009, and spend each Thursday afternoon serving in the temple (20). This service has increased our love and appreciation for our Lord and Savior, Jesus Christ. We shared last Christmas morning with Jared, Melanie, Colby, Taylor, Halle, Avalyn, Sara Ellyn, and Tim (21), and expect to be back there this year. </a:t>
            </a:r>
          </a:p>
          <a:p>
            <a:pPr>
              <a:buNone/>
            </a:pPr>
            <a:r>
              <a:rPr lang="en-US" sz="1100" dirty="0" smtClean="0">
                <a:latin typeface="Times New Roman" pitchFamily="18" charset="0"/>
                <a:cs typeface="Times New Roman" pitchFamily="18" charset="0"/>
              </a:rPr>
              <a:t>We hope and pray this Christmas Season finds you happy. </a:t>
            </a: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3" descr="Z:\110109_HRN\2011_Christmas_Card\SC2-169_PN_GN_CW_RN_EN.jpg"/>
          <p:cNvPicPr>
            <a:picLocks noChangeAspect="1" noChangeArrowheads="1"/>
          </p:cNvPicPr>
          <p:nvPr/>
        </p:nvPicPr>
        <p:blipFill>
          <a:blip r:embed="rId2" cstate="print"/>
          <a:srcRect b="23809"/>
          <a:stretch>
            <a:fillRect/>
          </a:stretch>
        </p:blipFill>
        <p:spPr bwMode="auto">
          <a:xfrm>
            <a:off x="4714710" y="6813513"/>
            <a:ext cx="2100438" cy="1199379"/>
          </a:xfrm>
          <a:prstGeom prst="rect">
            <a:avLst/>
          </a:prstGeom>
          <a:noFill/>
          <a:ln w="3175">
            <a:solidFill>
              <a:schemeClr val="tx1"/>
            </a:solidFill>
          </a:ln>
        </p:spPr>
      </p:pic>
      <p:pic>
        <p:nvPicPr>
          <p:cNvPr id="4" name="Picture 4" descr="Z:\110109_HRN\2011_Christmas_Card\111217_Houston_Temple.png"/>
          <p:cNvPicPr>
            <a:picLocks noChangeAspect="1" noChangeArrowheads="1"/>
          </p:cNvPicPr>
          <p:nvPr/>
        </p:nvPicPr>
        <p:blipFill>
          <a:blip r:embed="rId3" cstate="print"/>
          <a:srcRect/>
          <a:stretch>
            <a:fillRect/>
          </a:stretch>
        </p:blipFill>
        <p:spPr bwMode="auto">
          <a:xfrm>
            <a:off x="1309495" y="7427518"/>
            <a:ext cx="2358676" cy="1663479"/>
          </a:xfrm>
          <a:prstGeom prst="rect">
            <a:avLst/>
          </a:prstGeom>
          <a:noFill/>
          <a:ln w="3175">
            <a:solidFill>
              <a:schemeClr val="tx1"/>
            </a:solidFill>
          </a:ln>
        </p:spPr>
      </p:pic>
      <p:pic>
        <p:nvPicPr>
          <p:cNvPr id="5" name="Picture 13" descr="Z:\110109_HRN\2011_Christmas_Card\ST_Family_Portrait.jpg"/>
          <p:cNvPicPr>
            <a:picLocks noChangeAspect="1" noChangeArrowheads="1"/>
          </p:cNvPicPr>
          <p:nvPr/>
        </p:nvPicPr>
        <p:blipFill>
          <a:blip r:embed="rId4" cstate="print"/>
          <a:srcRect/>
          <a:stretch>
            <a:fillRect/>
          </a:stretch>
        </p:blipFill>
        <p:spPr bwMode="auto">
          <a:xfrm>
            <a:off x="2233694" y="99811"/>
            <a:ext cx="4559912" cy="3140688"/>
          </a:xfrm>
          <a:prstGeom prst="rect">
            <a:avLst/>
          </a:prstGeom>
          <a:noFill/>
          <a:ln w="57150">
            <a:noFill/>
          </a:ln>
        </p:spPr>
      </p:pic>
      <p:pic>
        <p:nvPicPr>
          <p:cNvPr id="6" name="Picture 2" descr="Z:\110109_HRN\2011_Christmas_Card\walk-run-walk_trails.jpg"/>
          <p:cNvPicPr>
            <a:picLocks noChangeAspect="1" noChangeArrowheads="1"/>
          </p:cNvPicPr>
          <p:nvPr/>
        </p:nvPicPr>
        <p:blipFill>
          <a:blip r:embed="rId5" cstate="print"/>
          <a:srcRect/>
          <a:stretch>
            <a:fillRect/>
          </a:stretch>
        </p:blipFill>
        <p:spPr bwMode="auto">
          <a:xfrm>
            <a:off x="63428" y="100424"/>
            <a:ext cx="2135360" cy="3139617"/>
          </a:xfrm>
          <a:prstGeom prst="rect">
            <a:avLst/>
          </a:prstGeom>
          <a:noFill/>
          <a:ln w="3175">
            <a:solidFill>
              <a:schemeClr val="tx1"/>
            </a:solidFill>
          </a:ln>
        </p:spPr>
      </p:pic>
      <p:pic>
        <p:nvPicPr>
          <p:cNvPr id="8" name="Picture 7" descr="Z:\110109_HRN\2011_Christmas_Card\111121_Whippet_front.JPG"/>
          <p:cNvPicPr>
            <a:picLocks noChangeAspect="1" noChangeArrowheads="1"/>
          </p:cNvPicPr>
          <p:nvPr/>
        </p:nvPicPr>
        <p:blipFill>
          <a:blip r:embed="rId6" cstate="print"/>
          <a:srcRect/>
          <a:stretch>
            <a:fillRect/>
          </a:stretch>
        </p:blipFill>
        <p:spPr bwMode="auto">
          <a:xfrm>
            <a:off x="4819979" y="8059630"/>
            <a:ext cx="1993093" cy="1042085"/>
          </a:xfrm>
          <a:prstGeom prst="rect">
            <a:avLst/>
          </a:prstGeom>
          <a:noFill/>
          <a:ln w="3175">
            <a:solidFill>
              <a:schemeClr val="tx1"/>
            </a:solidFill>
          </a:ln>
        </p:spPr>
      </p:pic>
      <p:sp>
        <p:nvSpPr>
          <p:cNvPr id="9" name="TextBox 8"/>
          <p:cNvSpPr txBox="1"/>
          <p:nvPr/>
        </p:nvSpPr>
        <p:spPr>
          <a:xfrm>
            <a:off x="1861394" y="2832614"/>
            <a:ext cx="301686" cy="369332"/>
          </a:xfrm>
          <a:prstGeom prst="rect">
            <a:avLst/>
          </a:prstGeom>
          <a:solidFill>
            <a:schemeClr val="bg1"/>
          </a:solidFill>
          <a:ln w="57150">
            <a:solidFill>
              <a:srgbClr val="00B050"/>
            </a:solidFill>
          </a:ln>
        </p:spPr>
        <p:txBody>
          <a:bodyPr wrap="none" rtlCol="0">
            <a:spAutoFit/>
          </a:bodyPr>
          <a:lstStyle/>
          <a:p>
            <a:r>
              <a:rPr lang="en-US" dirty="0" smtClean="0"/>
              <a:t>1</a:t>
            </a:r>
            <a:endParaRPr lang="en-US" dirty="0"/>
          </a:p>
        </p:txBody>
      </p:sp>
      <p:sp>
        <p:nvSpPr>
          <p:cNvPr id="10" name="TextBox 9"/>
          <p:cNvSpPr txBox="1"/>
          <p:nvPr/>
        </p:nvSpPr>
        <p:spPr>
          <a:xfrm>
            <a:off x="6440523" y="2821454"/>
            <a:ext cx="301686" cy="369332"/>
          </a:xfrm>
          <a:prstGeom prst="rect">
            <a:avLst/>
          </a:prstGeom>
          <a:solidFill>
            <a:schemeClr val="bg1"/>
          </a:solidFill>
          <a:ln w="57150">
            <a:solidFill>
              <a:srgbClr val="FF0000"/>
            </a:solidFill>
          </a:ln>
        </p:spPr>
        <p:txBody>
          <a:bodyPr wrap="none" rtlCol="0">
            <a:spAutoFit/>
          </a:bodyPr>
          <a:lstStyle/>
          <a:p>
            <a:r>
              <a:rPr lang="en-US" dirty="0" smtClean="0"/>
              <a:t>2</a:t>
            </a:r>
            <a:endParaRPr lang="en-US" dirty="0"/>
          </a:p>
        </p:txBody>
      </p:sp>
      <p:pic>
        <p:nvPicPr>
          <p:cNvPr id="15" name="Picture 27"/>
          <p:cNvPicPr>
            <a:picLocks noChangeAspect="1" noChangeArrowheads="1"/>
          </p:cNvPicPr>
          <p:nvPr/>
        </p:nvPicPr>
        <p:blipFill>
          <a:blip r:embed="rId7" cstate="print"/>
          <a:srcRect/>
          <a:stretch>
            <a:fillRect/>
          </a:stretch>
        </p:blipFill>
        <p:spPr bwMode="auto">
          <a:xfrm>
            <a:off x="3715741" y="6813144"/>
            <a:ext cx="967255" cy="1199747"/>
          </a:xfrm>
          <a:prstGeom prst="rect">
            <a:avLst/>
          </a:prstGeom>
          <a:noFill/>
          <a:ln w="3175">
            <a:solidFill>
              <a:schemeClr val="tx1"/>
            </a:solidFill>
            <a:miter lim="800000"/>
            <a:headEnd/>
            <a:tailEnd/>
          </a:ln>
        </p:spPr>
      </p:pic>
      <p:pic>
        <p:nvPicPr>
          <p:cNvPr id="16" name="Picture 29"/>
          <p:cNvPicPr>
            <a:picLocks noChangeAspect="1" noChangeArrowheads="1"/>
          </p:cNvPicPr>
          <p:nvPr/>
        </p:nvPicPr>
        <p:blipFill>
          <a:blip r:embed="rId8" cstate="print"/>
          <a:srcRect/>
          <a:stretch>
            <a:fillRect/>
          </a:stretch>
        </p:blipFill>
        <p:spPr bwMode="auto">
          <a:xfrm>
            <a:off x="3715301" y="8053856"/>
            <a:ext cx="1046980" cy="1042575"/>
          </a:xfrm>
          <a:prstGeom prst="rect">
            <a:avLst/>
          </a:prstGeom>
          <a:noFill/>
          <a:ln w="3175">
            <a:solidFill>
              <a:schemeClr val="tx1"/>
            </a:solidFill>
            <a:miter lim="800000"/>
            <a:headEnd/>
            <a:tailEnd/>
          </a:ln>
        </p:spPr>
      </p:pic>
      <p:pic>
        <p:nvPicPr>
          <p:cNvPr id="17" name="Picture 12" descr="Z:\110109_HRN\2011_Christmas_Card\110410_JW_Audrey_Melanie_Rachel_Bridget_breakfast.jpg"/>
          <p:cNvPicPr>
            <a:picLocks noChangeAspect="1" noChangeArrowheads="1"/>
          </p:cNvPicPr>
          <p:nvPr/>
        </p:nvPicPr>
        <p:blipFill>
          <a:blip r:embed="rId9" cstate="print"/>
          <a:srcRect b="4128"/>
          <a:stretch>
            <a:fillRect/>
          </a:stretch>
        </p:blipFill>
        <p:spPr bwMode="auto">
          <a:xfrm>
            <a:off x="55057" y="6427229"/>
            <a:ext cx="1214833" cy="961970"/>
          </a:xfrm>
          <a:prstGeom prst="rect">
            <a:avLst/>
          </a:prstGeom>
          <a:noFill/>
          <a:ln w="3175">
            <a:solidFill>
              <a:schemeClr val="tx1"/>
            </a:solidFill>
          </a:ln>
        </p:spPr>
      </p:pic>
      <p:pic>
        <p:nvPicPr>
          <p:cNvPr id="18" name="Picture 16" descr="Z:\110109_HRN\2011_Christmas_Card\TS_87_SJN_SNN_Roice.JPG"/>
          <p:cNvPicPr>
            <a:picLocks noChangeAspect="1" noChangeArrowheads="1"/>
          </p:cNvPicPr>
          <p:nvPr/>
        </p:nvPicPr>
        <p:blipFill>
          <a:blip r:embed="rId10" cstate="print"/>
          <a:srcRect/>
          <a:stretch>
            <a:fillRect/>
          </a:stretch>
        </p:blipFill>
        <p:spPr bwMode="auto">
          <a:xfrm>
            <a:off x="2677464" y="3288226"/>
            <a:ext cx="1358900" cy="978974"/>
          </a:xfrm>
          <a:prstGeom prst="rect">
            <a:avLst/>
          </a:prstGeom>
          <a:noFill/>
          <a:ln w="3175">
            <a:solidFill>
              <a:schemeClr val="tx1"/>
            </a:solidFill>
          </a:ln>
        </p:spPr>
      </p:pic>
      <p:pic>
        <p:nvPicPr>
          <p:cNvPr id="19" name="Picture 17" descr="Z:\110109_HRN\2011_Christmas_Card\TS_24_SJN_Ben+SJN.jpg"/>
          <p:cNvPicPr>
            <a:picLocks noChangeAspect="1" noChangeArrowheads="1"/>
          </p:cNvPicPr>
          <p:nvPr/>
        </p:nvPicPr>
        <p:blipFill>
          <a:blip r:embed="rId11" cstate="print"/>
          <a:srcRect/>
          <a:stretch>
            <a:fillRect/>
          </a:stretch>
        </p:blipFill>
        <p:spPr bwMode="auto">
          <a:xfrm>
            <a:off x="4080814" y="3291840"/>
            <a:ext cx="1320800" cy="975360"/>
          </a:xfrm>
          <a:prstGeom prst="rect">
            <a:avLst/>
          </a:prstGeom>
          <a:noFill/>
          <a:ln w="3175">
            <a:solidFill>
              <a:schemeClr val="tx1"/>
            </a:solidFill>
          </a:ln>
        </p:spPr>
      </p:pic>
      <p:pic>
        <p:nvPicPr>
          <p:cNvPr id="20" name="Picture 18" descr="Z:\110109_HRN\2011_Christmas_Card\TS_05_SJN_Kate_Paul.jpg"/>
          <p:cNvPicPr>
            <a:picLocks noChangeAspect="1" noChangeArrowheads="1"/>
          </p:cNvPicPr>
          <p:nvPr/>
        </p:nvPicPr>
        <p:blipFill>
          <a:blip r:embed="rId12" cstate="print"/>
          <a:srcRect b="23063"/>
          <a:stretch>
            <a:fillRect/>
          </a:stretch>
        </p:blipFill>
        <p:spPr bwMode="auto">
          <a:xfrm>
            <a:off x="5449401" y="3292897"/>
            <a:ext cx="1353101" cy="972542"/>
          </a:xfrm>
          <a:prstGeom prst="rect">
            <a:avLst/>
          </a:prstGeom>
          <a:noFill/>
          <a:ln w="3175">
            <a:solidFill>
              <a:schemeClr val="tx1"/>
            </a:solidFill>
          </a:ln>
        </p:spPr>
      </p:pic>
      <p:pic>
        <p:nvPicPr>
          <p:cNvPr id="21" name="Picture 19" descr="Z:\110109_HRN\2011_Christmas_Card\TS_88_SJN_Joshua_Audrey.jpg"/>
          <p:cNvPicPr>
            <a:picLocks noChangeAspect="1" noChangeArrowheads="1"/>
          </p:cNvPicPr>
          <p:nvPr/>
        </p:nvPicPr>
        <p:blipFill>
          <a:blip r:embed="rId13" cstate="print"/>
          <a:srcRect l="7018"/>
          <a:stretch>
            <a:fillRect/>
          </a:stretch>
        </p:blipFill>
        <p:spPr bwMode="auto">
          <a:xfrm>
            <a:off x="2681095" y="4293870"/>
            <a:ext cx="1353695" cy="1024521"/>
          </a:xfrm>
          <a:prstGeom prst="rect">
            <a:avLst/>
          </a:prstGeom>
          <a:noFill/>
          <a:ln w="3175">
            <a:solidFill>
              <a:schemeClr val="tx1"/>
            </a:solidFill>
          </a:ln>
        </p:spPr>
      </p:pic>
      <p:pic>
        <p:nvPicPr>
          <p:cNvPr id="22" name="Picture 20" descr="Z:\110109_HRN\2011_Christmas_Card\TS_83_SJN_Rob_Jules.jpg"/>
          <p:cNvPicPr>
            <a:picLocks noChangeAspect="1" noChangeArrowheads="1"/>
          </p:cNvPicPr>
          <p:nvPr/>
        </p:nvPicPr>
        <p:blipFill>
          <a:blip r:embed="rId14" cstate="print"/>
          <a:srcRect/>
          <a:stretch>
            <a:fillRect/>
          </a:stretch>
        </p:blipFill>
        <p:spPr bwMode="auto">
          <a:xfrm>
            <a:off x="4080510" y="4293871"/>
            <a:ext cx="1326607" cy="1026210"/>
          </a:xfrm>
          <a:prstGeom prst="rect">
            <a:avLst/>
          </a:prstGeom>
          <a:noFill/>
          <a:ln w="3175">
            <a:solidFill>
              <a:schemeClr val="tx1"/>
            </a:solidFill>
          </a:ln>
        </p:spPr>
      </p:pic>
      <p:pic>
        <p:nvPicPr>
          <p:cNvPr id="23" name="Picture 21" descr="Z:\110109_HRN\2011_Christmas_Card\TS_HN09_Matt_Heather.jpg"/>
          <p:cNvPicPr>
            <a:picLocks noChangeAspect="1" noChangeArrowheads="1"/>
          </p:cNvPicPr>
          <p:nvPr/>
        </p:nvPicPr>
        <p:blipFill>
          <a:blip r:embed="rId15" cstate="print"/>
          <a:srcRect l="6268"/>
          <a:stretch>
            <a:fillRect/>
          </a:stretch>
        </p:blipFill>
        <p:spPr bwMode="auto">
          <a:xfrm>
            <a:off x="5444490" y="4293870"/>
            <a:ext cx="1360066" cy="1028727"/>
          </a:xfrm>
          <a:prstGeom prst="rect">
            <a:avLst/>
          </a:prstGeom>
          <a:noFill/>
          <a:ln w="3175">
            <a:solidFill>
              <a:schemeClr val="tx1"/>
            </a:solidFill>
          </a:ln>
        </p:spPr>
      </p:pic>
      <p:pic>
        <p:nvPicPr>
          <p:cNvPr id="24" name="Picture 22" descr="Z:\110109_HRN\2011_Christmas_Card\TS_HN22_Audrey_Heather_Mom_Rachel.jpg"/>
          <p:cNvPicPr>
            <a:picLocks noChangeAspect="1" noChangeArrowheads="1"/>
          </p:cNvPicPr>
          <p:nvPr/>
        </p:nvPicPr>
        <p:blipFill>
          <a:blip r:embed="rId16" cstate="print"/>
          <a:srcRect b="19622"/>
          <a:stretch>
            <a:fillRect/>
          </a:stretch>
        </p:blipFill>
        <p:spPr bwMode="auto">
          <a:xfrm>
            <a:off x="1305971" y="6432514"/>
            <a:ext cx="1331517" cy="956286"/>
          </a:xfrm>
          <a:prstGeom prst="rect">
            <a:avLst/>
          </a:prstGeom>
          <a:noFill/>
          <a:ln w="3175">
            <a:solidFill>
              <a:schemeClr val="tx1"/>
            </a:solidFill>
          </a:ln>
        </p:spPr>
      </p:pic>
      <p:pic>
        <p:nvPicPr>
          <p:cNvPr id="25" name="Picture 23" descr="Z:\110109_HRN\2011_Christmas_Card\TS_17_SJN_SNN_SaraEllyn.jpg"/>
          <p:cNvPicPr>
            <a:picLocks noChangeAspect="1" noChangeArrowheads="1"/>
          </p:cNvPicPr>
          <p:nvPr/>
        </p:nvPicPr>
        <p:blipFill>
          <a:blip r:embed="rId17" cstate="print"/>
          <a:srcRect/>
          <a:stretch>
            <a:fillRect/>
          </a:stretch>
        </p:blipFill>
        <p:spPr bwMode="auto">
          <a:xfrm>
            <a:off x="59461" y="4853455"/>
            <a:ext cx="2578027" cy="1543673"/>
          </a:xfrm>
          <a:prstGeom prst="rect">
            <a:avLst/>
          </a:prstGeom>
          <a:noFill/>
          <a:ln w="3175">
            <a:solidFill>
              <a:schemeClr val="tx1"/>
            </a:solidFill>
          </a:ln>
        </p:spPr>
      </p:pic>
      <p:pic>
        <p:nvPicPr>
          <p:cNvPr id="26" name="Picture 25" descr="Z:\110109_HRN\2011_Christmas_Card\TS_25_SJN_Grant_Ethan_Colby_Dallin_Quinton_Taylor_Halle_Ella.jpg"/>
          <p:cNvPicPr>
            <a:picLocks noChangeAspect="1" noChangeArrowheads="1"/>
          </p:cNvPicPr>
          <p:nvPr/>
        </p:nvPicPr>
        <p:blipFill>
          <a:blip r:embed="rId18" cstate="print"/>
          <a:srcRect/>
          <a:stretch>
            <a:fillRect/>
          </a:stretch>
        </p:blipFill>
        <p:spPr bwMode="auto">
          <a:xfrm>
            <a:off x="57744" y="3287171"/>
            <a:ext cx="2577881" cy="1524000"/>
          </a:xfrm>
          <a:prstGeom prst="rect">
            <a:avLst/>
          </a:prstGeom>
          <a:noFill/>
          <a:ln w="3175">
            <a:solidFill>
              <a:schemeClr val="tx1"/>
            </a:solidFill>
          </a:ln>
        </p:spPr>
      </p:pic>
      <p:pic>
        <p:nvPicPr>
          <p:cNvPr id="27" name="Picture 28"/>
          <p:cNvPicPr>
            <a:picLocks noChangeAspect="1" noChangeArrowheads="1"/>
          </p:cNvPicPr>
          <p:nvPr/>
        </p:nvPicPr>
        <p:blipFill>
          <a:blip r:embed="rId19" cstate="print"/>
          <a:srcRect/>
          <a:stretch>
            <a:fillRect/>
          </a:stretch>
        </p:blipFill>
        <p:spPr bwMode="auto">
          <a:xfrm>
            <a:off x="2681866" y="5359547"/>
            <a:ext cx="1989194" cy="1408506"/>
          </a:xfrm>
          <a:prstGeom prst="rect">
            <a:avLst/>
          </a:prstGeom>
          <a:noFill/>
          <a:ln w="3175">
            <a:solidFill>
              <a:schemeClr val="tx1"/>
            </a:solidFill>
            <a:miter lim="800000"/>
            <a:headEnd/>
            <a:tailEnd/>
          </a:ln>
        </p:spPr>
      </p:pic>
      <p:pic>
        <p:nvPicPr>
          <p:cNvPr id="28" name="Picture 31"/>
          <p:cNvPicPr>
            <a:picLocks noChangeAspect="1" noChangeArrowheads="1"/>
          </p:cNvPicPr>
          <p:nvPr/>
        </p:nvPicPr>
        <p:blipFill>
          <a:blip r:embed="rId20" cstate="print"/>
          <a:srcRect/>
          <a:stretch>
            <a:fillRect/>
          </a:stretch>
        </p:blipFill>
        <p:spPr bwMode="auto">
          <a:xfrm>
            <a:off x="4714710" y="5358447"/>
            <a:ext cx="2089950" cy="1408113"/>
          </a:xfrm>
          <a:prstGeom prst="rect">
            <a:avLst/>
          </a:prstGeom>
          <a:noFill/>
          <a:ln w="3175">
            <a:solidFill>
              <a:schemeClr val="tx1"/>
            </a:solidFill>
            <a:miter lim="800000"/>
            <a:headEnd/>
            <a:tailEnd/>
          </a:ln>
        </p:spPr>
      </p:pic>
      <p:pic>
        <p:nvPicPr>
          <p:cNvPr id="30" name="Picture 10" descr="Z:\110109_HRN\2011_Christmas_Card\101225_JR_Family_Christmas.jpg"/>
          <p:cNvPicPr>
            <a:picLocks noChangeAspect="1" noChangeArrowheads="1"/>
          </p:cNvPicPr>
          <p:nvPr/>
        </p:nvPicPr>
        <p:blipFill>
          <a:blip r:embed="rId21" cstate="print"/>
          <a:srcRect/>
          <a:stretch>
            <a:fillRect/>
          </a:stretch>
        </p:blipFill>
        <p:spPr bwMode="auto">
          <a:xfrm>
            <a:off x="50214" y="7424472"/>
            <a:ext cx="1213032" cy="1652613"/>
          </a:xfrm>
          <a:prstGeom prst="rect">
            <a:avLst/>
          </a:prstGeom>
          <a:noFill/>
          <a:ln w="3175">
            <a:solidFill>
              <a:schemeClr val="tx1"/>
            </a:solidFill>
          </a:ln>
        </p:spPr>
      </p:pic>
      <p:pic>
        <p:nvPicPr>
          <p:cNvPr id="31" name="Picture 6" descr="Z:\110109_HRN\2011_Christmas_Card\110923-28_Dubai_Course.JPG"/>
          <p:cNvPicPr>
            <a:picLocks noChangeAspect="1" noChangeArrowheads="1"/>
          </p:cNvPicPr>
          <p:nvPr/>
        </p:nvPicPr>
        <p:blipFill>
          <a:blip r:embed="rId22" cstate="print"/>
          <a:srcRect/>
          <a:stretch>
            <a:fillRect/>
          </a:stretch>
        </p:blipFill>
        <p:spPr bwMode="auto">
          <a:xfrm>
            <a:off x="2681278" y="6806513"/>
            <a:ext cx="986893" cy="582686"/>
          </a:xfrm>
          <a:prstGeom prst="rect">
            <a:avLst/>
          </a:prstGeom>
          <a:noFill/>
          <a:ln w="3175">
            <a:solidFill>
              <a:schemeClr val="tx1"/>
            </a:solidFill>
          </a:ln>
        </p:spPr>
      </p:pic>
      <p:sp>
        <p:nvSpPr>
          <p:cNvPr id="12" name="TextBox 11"/>
          <p:cNvSpPr txBox="1"/>
          <p:nvPr/>
        </p:nvSpPr>
        <p:spPr>
          <a:xfrm>
            <a:off x="2332689" y="6063847"/>
            <a:ext cx="276038" cy="307777"/>
          </a:xfrm>
          <a:prstGeom prst="rect">
            <a:avLst/>
          </a:prstGeom>
          <a:solidFill>
            <a:schemeClr val="bg1"/>
          </a:solidFill>
          <a:ln w="38100">
            <a:solidFill>
              <a:srgbClr val="FF0000"/>
            </a:solidFill>
          </a:ln>
        </p:spPr>
        <p:txBody>
          <a:bodyPr wrap="none" rtlCol="0">
            <a:spAutoFit/>
          </a:bodyPr>
          <a:lstStyle/>
          <a:p>
            <a:r>
              <a:rPr lang="en-US" sz="1400" dirty="0" smtClean="0"/>
              <a:t>4</a:t>
            </a:r>
            <a:endParaRPr lang="en-US" sz="1400" dirty="0"/>
          </a:p>
        </p:txBody>
      </p:sp>
      <p:sp>
        <p:nvSpPr>
          <p:cNvPr id="11" name="TextBox 10"/>
          <p:cNvSpPr txBox="1"/>
          <p:nvPr/>
        </p:nvSpPr>
        <p:spPr>
          <a:xfrm>
            <a:off x="2339296" y="4482146"/>
            <a:ext cx="276038" cy="307777"/>
          </a:xfrm>
          <a:prstGeom prst="rect">
            <a:avLst/>
          </a:prstGeom>
          <a:solidFill>
            <a:schemeClr val="bg1"/>
          </a:solidFill>
          <a:ln w="38100">
            <a:solidFill>
              <a:srgbClr val="00B050"/>
            </a:solidFill>
          </a:ln>
        </p:spPr>
        <p:txBody>
          <a:bodyPr wrap="none" rtlCol="0">
            <a:spAutoFit/>
          </a:bodyPr>
          <a:lstStyle/>
          <a:p>
            <a:r>
              <a:rPr lang="en-US" sz="1400" dirty="0" smtClean="0"/>
              <a:t>3</a:t>
            </a:r>
            <a:endParaRPr lang="en-US" sz="1400" dirty="0"/>
          </a:p>
        </p:txBody>
      </p:sp>
      <p:sp>
        <p:nvSpPr>
          <p:cNvPr id="14" name="TextBox 13"/>
          <p:cNvSpPr txBox="1"/>
          <p:nvPr/>
        </p:nvSpPr>
        <p:spPr>
          <a:xfrm>
            <a:off x="3770799" y="4006006"/>
            <a:ext cx="250390" cy="246221"/>
          </a:xfrm>
          <a:prstGeom prst="rect">
            <a:avLst/>
          </a:prstGeom>
          <a:solidFill>
            <a:schemeClr val="bg1"/>
          </a:solidFill>
          <a:ln w="28575">
            <a:solidFill>
              <a:srgbClr val="00B050"/>
            </a:solidFill>
          </a:ln>
        </p:spPr>
        <p:txBody>
          <a:bodyPr wrap="none" rtlCol="0">
            <a:spAutoFit/>
          </a:bodyPr>
          <a:lstStyle/>
          <a:p>
            <a:r>
              <a:rPr lang="en-US" sz="1000" dirty="0" smtClean="0"/>
              <a:t>5</a:t>
            </a:r>
            <a:endParaRPr lang="en-US" sz="1000" dirty="0"/>
          </a:p>
        </p:txBody>
      </p:sp>
      <p:sp>
        <p:nvSpPr>
          <p:cNvPr id="32" name="TextBox 31"/>
          <p:cNvSpPr txBox="1"/>
          <p:nvPr/>
        </p:nvSpPr>
        <p:spPr>
          <a:xfrm>
            <a:off x="5138435" y="4010851"/>
            <a:ext cx="250390" cy="246221"/>
          </a:xfrm>
          <a:prstGeom prst="rect">
            <a:avLst/>
          </a:prstGeom>
          <a:solidFill>
            <a:schemeClr val="bg1"/>
          </a:solidFill>
          <a:ln w="28575">
            <a:solidFill>
              <a:srgbClr val="FF0000"/>
            </a:solidFill>
          </a:ln>
        </p:spPr>
        <p:txBody>
          <a:bodyPr wrap="none" rtlCol="0">
            <a:spAutoFit/>
          </a:bodyPr>
          <a:lstStyle/>
          <a:p>
            <a:r>
              <a:rPr lang="en-US" sz="1000" dirty="0"/>
              <a:t>6</a:t>
            </a:r>
          </a:p>
        </p:txBody>
      </p:sp>
      <p:sp>
        <p:nvSpPr>
          <p:cNvPr id="33" name="TextBox 32"/>
          <p:cNvSpPr txBox="1"/>
          <p:nvPr/>
        </p:nvSpPr>
        <p:spPr>
          <a:xfrm>
            <a:off x="6533820" y="4010851"/>
            <a:ext cx="250390" cy="246221"/>
          </a:xfrm>
          <a:prstGeom prst="rect">
            <a:avLst/>
          </a:prstGeom>
          <a:solidFill>
            <a:schemeClr val="bg1"/>
          </a:solidFill>
          <a:ln w="28575">
            <a:solidFill>
              <a:srgbClr val="00B050"/>
            </a:solidFill>
          </a:ln>
        </p:spPr>
        <p:txBody>
          <a:bodyPr wrap="none" rtlCol="0">
            <a:spAutoFit/>
          </a:bodyPr>
          <a:lstStyle/>
          <a:p>
            <a:r>
              <a:rPr lang="en-US" sz="1000" dirty="0" smtClean="0"/>
              <a:t>7</a:t>
            </a:r>
            <a:endParaRPr lang="en-US" sz="1000" dirty="0"/>
          </a:p>
        </p:txBody>
      </p:sp>
      <p:sp>
        <p:nvSpPr>
          <p:cNvPr id="34" name="TextBox 33"/>
          <p:cNvSpPr txBox="1"/>
          <p:nvPr/>
        </p:nvSpPr>
        <p:spPr>
          <a:xfrm>
            <a:off x="2688142" y="5062675"/>
            <a:ext cx="250390" cy="246221"/>
          </a:xfrm>
          <a:prstGeom prst="rect">
            <a:avLst/>
          </a:prstGeom>
          <a:solidFill>
            <a:schemeClr val="bg1"/>
          </a:solidFill>
          <a:ln w="28575">
            <a:solidFill>
              <a:srgbClr val="FF0000"/>
            </a:solidFill>
          </a:ln>
        </p:spPr>
        <p:txBody>
          <a:bodyPr wrap="none" rtlCol="0">
            <a:spAutoFit/>
          </a:bodyPr>
          <a:lstStyle/>
          <a:p>
            <a:r>
              <a:rPr lang="en-US" sz="1000" dirty="0" smtClean="0"/>
              <a:t>8</a:t>
            </a:r>
            <a:endParaRPr lang="en-US" sz="1000" dirty="0"/>
          </a:p>
        </p:txBody>
      </p:sp>
      <p:sp>
        <p:nvSpPr>
          <p:cNvPr id="35" name="TextBox 34"/>
          <p:cNvSpPr txBox="1"/>
          <p:nvPr/>
        </p:nvSpPr>
        <p:spPr>
          <a:xfrm>
            <a:off x="4097182" y="5067961"/>
            <a:ext cx="250390" cy="246221"/>
          </a:xfrm>
          <a:prstGeom prst="rect">
            <a:avLst/>
          </a:prstGeom>
          <a:solidFill>
            <a:schemeClr val="bg1"/>
          </a:solidFill>
          <a:ln w="28575">
            <a:solidFill>
              <a:srgbClr val="00B050"/>
            </a:solidFill>
          </a:ln>
        </p:spPr>
        <p:txBody>
          <a:bodyPr wrap="none" rtlCol="0">
            <a:spAutoFit/>
          </a:bodyPr>
          <a:lstStyle/>
          <a:p>
            <a:r>
              <a:rPr lang="en-US" sz="1000" dirty="0" smtClean="0"/>
              <a:t>9</a:t>
            </a:r>
            <a:endParaRPr lang="en-US" sz="1000" dirty="0"/>
          </a:p>
        </p:txBody>
      </p:sp>
      <p:sp>
        <p:nvSpPr>
          <p:cNvPr id="36" name="TextBox 35"/>
          <p:cNvSpPr txBox="1"/>
          <p:nvPr/>
        </p:nvSpPr>
        <p:spPr>
          <a:xfrm>
            <a:off x="939506" y="7134169"/>
            <a:ext cx="316112" cy="246221"/>
          </a:xfrm>
          <a:prstGeom prst="rect">
            <a:avLst/>
          </a:prstGeom>
          <a:solidFill>
            <a:schemeClr val="bg1"/>
          </a:solidFill>
          <a:ln w="28575">
            <a:solidFill>
              <a:srgbClr val="00B050"/>
            </a:solidFill>
          </a:ln>
        </p:spPr>
        <p:txBody>
          <a:bodyPr wrap="none" rtlCol="0">
            <a:spAutoFit/>
          </a:bodyPr>
          <a:lstStyle/>
          <a:p>
            <a:r>
              <a:rPr lang="en-US" sz="1000" dirty="0" smtClean="0"/>
              <a:t>11</a:t>
            </a:r>
            <a:endParaRPr lang="en-US" sz="1000" dirty="0"/>
          </a:p>
        </p:txBody>
      </p:sp>
      <p:sp>
        <p:nvSpPr>
          <p:cNvPr id="37" name="TextBox 36"/>
          <p:cNvSpPr txBox="1"/>
          <p:nvPr/>
        </p:nvSpPr>
        <p:spPr>
          <a:xfrm>
            <a:off x="5441913" y="5073246"/>
            <a:ext cx="316112" cy="246221"/>
          </a:xfrm>
          <a:prstGeom prst="rect">
            <a:avLst/>
          </a:prstGeom>
          <a:solidFill>
            <a:schemeClr val="bg1"/>
          </a:solidFill>
          <a:ln w="28575">
            <a:solidFill>
              <a:srgbClr val="FF0000"/>
            </a:solidFill>
          </a:ln>
        </p:spPr>
        <p:txBody>
          <a:bodyPr wrap="none" rtlCol="0">
            <a:spAutoFit/>
          </a:bodyPr>
          <a:lstStyle/>
          <a:p>
            <a:r>
              <a:rPr lang="en-US" sz="1000" dirty="0" smtClean="0"/>
              <a:t>10</a:t>
            </a:r>
            <a:endParaRPr lang="en-US" sz="1000" dirty="0"/>
          </a:p>
        </p:txBody>
      </p:sp>
      <p:sp>
        <p:nvSpPr>
          <p:cNvPr id="38" name="TextBox 37"/>
          <p:cNvSpPr txBox="1"/>
          <p:nvPr/>
        </p:nvSpPr>
        <p:spPr>
          <a:xfrm>
            <a:off x="2315951" y="7134170"/>
            <a:ext cx="316112" cy="246221"/>
          </a:xfrm>
          <a:prstGeom prst="rect">
            <a:avLst/>
          </a:prstGeom>
          <a:solidFill>
            <a:schemeClr val="bg1"/>
          </a:solidFill>
          <a:ln w="28575">
            <a:solidFill>
              <a:srgbClr val="FF0000"/>
            </a:solidFill>
          </a:ln>
        </p:spPr>
        <p:txBody>
          <a:bodyPr wrap="none" rtlCol="0">
            <a:spAutoFit/>
          </a:bodyPr>
          <a:lstStyle/>
          <a:p>
            <a:r>
              <a:rPr lang="en-US" sz="1000" dirty="0" smtClean="0"/>
              <a:t>12</a:t>
            </a:r>
            <a:endParaRPr lang="en-US" sz="1000" dirty="0"/>
          </a:p>
        </p:txBody>
      </p:sp>
      <p:sp>
        <p:nvSpPr>
          <p:cNvPr id="39" name="TextBox 38"/>
          <p:cNvSpPr txBox="1"/>
          <p:nvPr/>
        </p:nvSpPr>
        <p:spPr>
          <a:xfrm>
            <a:off x="4352650" y="6506071"/>
            <a:ext cx="316112" cy="246221"/>
          </a:xfrm>
          <a:prstGeom prst="rect">
            <a:avLst/>
          </a:prstGeom>
          <a:solidFill>
            <a:schemeClr val="bg1"/>
          </a:solidFill>
          <a:ln w="28575">
            <a:solidFill>
              <a:srgbClr val="00B050"/>
            </a:solidFill>
          </a:ln>
        </p:spPr>
        <p:txBody>
          <a:bodyPr wrap="none" rtlCol="0">
            <a:spAutoFit/>
          </a:bodyPr>
          <a:lstStyle/>
          <a:p>
            <a:r>
              <a:rPr lang="en-US" sz="1000" dirty="0" smtClean="0"/>
              <a:t>13</a:t>
            </a:r>
            <a:endParaRPr lang="en-US" sz="1000" dirty="0"/>
          </a:p>
        </p:txBody>
      </p:sp>
      <p:sp>
        <p:nvSpPr>
          <p:cNvPr id="40" name="TextBox 39"/>
          <p:cNvSpPr txBox="1"/>
          <p:nvPr/>
        </p:nvSpPr>
        <p:spPr>
          <a:xfrm>
            <a:off x="6474797" y="6507832"/>
            <a:ext cx="316112" cy="246221"/>
          </a:xfrm>
          <a:prstGeom prst="rect">
            <a:avLst/>
          </a:prstGeom>
          <a:solidFill>
            <a:schemeClr val="bg1"/>
          </a:solidFill>
          <a:ln w="28575">
            <a:solidFill>
              <a:srgbClr val="FF0000"/>
            </a:solidFill>
          </a:ln>
        </p:spPr>
        <p:txBody>
          <a:bodyPr wrap="none" rtlCol="0">
            <a:spAutoFit/>
          </a:bodyPr>
          <a:lstStyle/>
          <a:p>
            <a:r>
              <a:rPr lang="en-US" sz="1000" dirty="0" smtClean="0"/>
              <a:t>14</a:t>
            </a:r>
            <a:endParaRPr lang="en-US" sz="1000" dirty="0"/>
          </a:p>
        </p:txBody>
      </p:sp>
      <p:sp>
        <p:nvSpPr>
          <p:cNvPr id="41" name="TextBox 40"/>
          <p:cNvSpPr txBox="1"/>
          <p:nvPr/>
        </p:nvSpPr>
        <p:spPr>
          <a:xfrm>
            <a:off x="4363220" y="7760947"/>
            <a:ext cx="316112" cy="246221"/>
          </a:xfrm>
          <a:prstGeom prst="rect">
            <a:avLst/>
          </a:prstGeom>
          <a:solidFill>
            <a:schemeClr val="bg1"/>
          </a:solidFill>
          <a:ln w="28575">
            <a:solidFill>
              <a:srgbClr val="00B050"/>
            </a:solidFill>
          </a:ln>
        </p:spPr>
        <p:txBody>
          <a:bodyPr wrap="none" rtlCol="0">
            <a:spAutoFit/>
          </a:bodyPr>
          <a:lstStyle/>
          <a:p>
            <a:r>
              <a:rPr lang="en-US" sz="1000" dirty="0" smtClean="0"/>
              <a:t>15</a:t>
            </a:r>
            <a:endParaRPr lang="en-US" sz="1000" dirty="0"/>
          </a:p>
        </p:txBody>
      </p:sp>
      <p:sp>
        <p:nvSpPr>
          <p:cNvPr id="42" name="TextBox 41"/>
          <p:cNvSpPr txBox="1"/>
          <p:nvPr/>
        </p:nvSpPr>
        <p:spPr>
          <a:xfrm>
            <a:off x="6485368" y="7762269"/>
            <a:ext cx="316112" cy="246221"/>
          </a:xfrm>
          <a:prstGeom prst="rect">
            <a:avLst/>
          </a:prstGeom>
          <a:solidFill>
            <a:schemeClr val="bg1"/>
          </a:solidFill>
          <a:ln w="28575">
            <a:solidFill>
              <a:srgbClr val="FF0000"/>
            </a:solidFill>
          </a:ln>
        </p:spPr>
        <p:txBody>
          <a:bodyPr wrap="none" rtlCol="0">
            <a:spAutoFit/>
          </a:bodyPr>
          <a:lstStyle/>
          <a:p>
            <a:r>
              <a:rPr lang="en-US" sz="1000" dirty="0" smtClean="0"/>
              <a:t>16</a:t>
            </a:r>
            <a:endParaRPr lang="en-US" sz="1000" dirty="0"/>
          </a:p>
        </p:txBody>
      </p:sp>
      <p:sp>
        <p:nvSpPr>
          <p:cNvPr id="43" name="TextBox 42"/>
          <p:cNvSpPr txBox="1"/>
          <p:nvPr/>
        </p:nvSpPr>
        <p:spPr>
          <a:xfrm>
            <a:off x="3336944" y="7134611"/>
            <a:ext cx="316112" cy="246221"/>
          </a:xfrm>
          <a:prstGeom prst="rect">
            <a:avLst/>
          </a:prstGeom>
          <a:solidFill>
            <a:schemeClr val="bg1"/>
          </a:solidFill>
          <a:ln w="28575">
            <a:solidFill>
              <a:srgbClr val="00B050"/>
            </a:solidFill>
          </a:ln>
        </p:spPr>
        <p:txBody>
          <a:bodyPr wrap="none" rtlCol="0">
            <a:spAutoFit/>
          </a:bodyPr>
          <a:lstStyle/>
          <a:p>
            <a:r>
              <a:rPr lang="en-US" sz="1000" dirty="0" smtClean="0"/>
              <a:t>17</a:t>
            </a:r>
            <a:endParaRPr lang="en-US" sz="1000" dirty="0"/>
          </a:p>
        </p:txBody>
      </p:sp>
      <p:sp>
        <p:nvSpPr>
          <p:cNvPr id="44" name="TextBox 43"/>
          <p:cNvSpPr txBox="1"/>
          <p:nvPr/>
        </p:nvSpPr>
        <p:spPr>
          <a:xfrm>
            <a:off x="4831872" y="8848890"/>
            <a:ext cx="316112" cy="246221"/>
          </a:xfrm>
          <a:prstGeom prst="rect">
            <a:avLst/>
          </a:prstGeom>
          <a:solidFill>
            <a:schemeClr val="bg1"/>
          </a:solidFill>
          <a:ln w="28575">
            <a:solidFill>
              <a:srgbClr val="FF0000"/>
            </a:solidFill>
          </a:ln>
        </p:spPr>
        <p:txBody>
          <a:bodyPr wrap="none" rtlCol="0">
            <a:spAutoFit/>
          </a:bodyPr>
          <a:lstStyle/>
          <a:p>
            <a:r>
              <a:rPr lang="en-US" sz="1000" dirty="0" smtClean="0"/>
              <a:t>18</a:t>
            </a:r>
            <a:endParaRPr lang="en-US" sz="1000" dirty="0"/>
          </a:p>
        </p:txBody>
      </p:sp>
      <p:sp>
        <p:nvSpPr>
          <p:cNvPr id="45" name="TextBox 44"/>
          <p:cNvSpPr txBox="1"/>
          <p:nvPr/>
        </p:nvSpPr>
        <p:spPr>
          <a:xfrm>
            <a:off x="61224" y="8824664"/>
            <a:ext cx="316112" cy="246221"/>
          </a:xfrm>
          <a:prstGeom prst="rect">
            <a:avLst/>
          </a:prstGeom>
          <a:solidFill>
            <a:schemeClr val="bg1"/>
          </a:solidFill>
          <a:ln w="28575">
            <a:solidFill>
              <a:srgbClr val="00B050"/>
            </a:solidFill>
          </a:ln>
        </p:spPr>
        <p:txBody>
          <a:bodyPr wrap="none" rtlCol="0">
            <a:spAutoFit/>
          </a:bodyPr>
          <a:lstStyle/>
          <a:p>
            <a:r>
              <a:rPr lang="en-US" sz="1000" dirty="0" smtClean="0"/>
              <a:t>21</a:t>
            </a:r>
            <a:endParaRPr lang="en-US" sz="1000" dirty="0"/>
          </a:p>
        </p:txBody>
      </p:sp>
      <p:sp>
        <p:nvSpPr>
          <p:cNvPr id="46" name="TextBox 45"/>
          <p:cNvSpPr txBox="1"/>
          <p:nvPr/>
        </p:nvSpPr>
        <p:spPr>
          <a:xfrm>
            <a:off x="3345753" y="8833915"/>
            <a:ext cx="316112" cy="246221"/>
          </a:xfrm>
          <a:prstGeom prst="rect">
            <a:avLst/>
          </a:prstGeom>
          <a:solidFill>
            <a:schemeClr val="bg1"/>
          </a:solidFill>
          <a:ln w="28575">
            <a:solidFill>
              <a:srgbClr val="FF0000"/>
            </a:solidFill>
          </a:ln>
        </p:spPr>
        <p:txBody>
          <a:bodyPr wrap="none" rtlCol="0">
            <a:spAutoFit/>
          </a:bodyPr>
          <a:lstStyle/>
          <a:p>
            <a:r>
              <a:rPr lang="en-US" sz="1000" dirty="0" smtClean="0"/>
              <a:t>20</a:t>
            </a:r>
            <a:endParaRPr lang="en-US" sz="1000" dirty="0"/>
          </a:p>
        </p:txBody>
      </p:sp>
      <p:sp>
        <p:nvSpPr>
          <p:cNvPr id="47" name="TextBox 46"/>
          <p:cNvSpPr txBox="1"/>
          <p:nvPr/>
        </p:nvSpPr>
        <p:spPr>
          <a:xfrm>
            <a:off x="4432374" y="8844927"/>
            <a:ext cx="316112" cy="246221"/>
          </a:xfrm>
          <a:prstGeom prst="rect">
            <a:avLst/>
          </a:prstGeom>
          <a:solidFill>
            <a:schemeClr val="bg1"/>
          </a:solidFill>
          <a:ln w="28575">
            <a:solidFill>
              <a:srgbClr val="00B050"/>
            </a:solidFill>
          </a:ln>
        </p:spPr>
        <p:txBody>
          <a:bodyPr wrap="none" rtlCol="0">
            <a:spAutoFit/>
          </a:bodyPr>
          <a:lstStyle/>
          <a:p>
            <a:r>
              <a:rPr lang="en-US" sz="1000" dirty="0" smtClean="0"/>
              <a:t>19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390</Words>
  <Application>Microsoft Office PowerPoint</Application>
  <PresentationFormat>On-screen Show (4:3)</PresentationFormat>
  <Paragraphs>37</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14</cp:revision>
  <dcterms:created xsi:type="dcterms:W3CDTF">2011-12-17T22:43:14Z</dcterms:created>
  <dcterms:modified xsi:type="dcterms:W3CDTF">2011-12-20T14:25:11Z</dcterms:modified>
</cp:coreProperties>
</file>