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73152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3" autoAdjust="0"/>
    <p:restoredTop sz="94660"/>
  </p:normalViewPr>
  <p:slideViewPr>
    <p:cSldViewPr snapToGrid="0">
      <p:cViewPr varScale="1">
        <p:scale>
          <a:sx n="26" d="100"/>
          <a:sy n="26" d="100"/>
        </p:scale>
        <p:origin x="20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591562"/>
            <a:ext cx="6217920" cy="764032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526522"/>
            <a:ext cx="5486400" cy="5298438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2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1168400"/>
            <a:ext cx="157734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168400"/>
            <a:ext cx="4640580" cy="185978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5471167"/>
            <a:ext cx="6309360" cy="912875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14686287"/>
            <a:ext cx="6309360" cy="4800598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5842000"/>
            <a:ext cx="310896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5842000"/>
            <a:ext cx="310896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3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1168405"/>
            <a:ext cx="630936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5379722"/>
            <a:ext cx="3094672" cy="2636518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8016240"/>
            <a:ext cx="3094672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5379722"/>
            <a:ext cx="3109913" cy="2636518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8016240"/>
            <a:ext cx="3109913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9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3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5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1463040"/>
            <a:ext cx="2359342" cy="512064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3159765"/>
            <a:ext cx="3703320" cy="155956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6583680"/>
            <a:ext cx="2359342" cy="12197082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1463040"/>
            <a:ext cx="2359342" cy="512064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3159765"/>
            <a:ext cx="3703320" cy="15595600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6583680"/>
            <a:ext cx="2359342" cy="12197082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5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1168405"/>
            <a:ext cx="63093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5842000"/>
            <a:ext cx="63093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20340325"/>
            <a:ext cx="16459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C2D7F-92A2-4253-8D5F-B664B42B28EB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20340325"/>
            <a:ext cx="246888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20340325"/>
            <a:ext cx="16459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28C7D-A531-4CFD-9680-EE59CE32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4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12CF4-9B7A-483C-8726-F49824ECC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5D8AA-7859-4C24-94E1-6E8C8B831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7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13279-EC6E-428E-B25F-0AE8C63A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1058"/>
            <a:ext cx="7315200" cy="17904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5C3D8B-FE79-49A3-BD17-2C8F43B5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19" y="8328659"/>
            <a:ext cx="1013617" cy="1013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8686B-F191-4CDF-A03D-AF23B63522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36" y="8999219"/>
            <a:ext cx="1024424" cy="1013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10620-FFEE-4F91-87FA-92C09F2313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85" y="8595358"/>
            <a:ext cx="1026557" cy="1013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9BEFEB-FDAC-4DEC-9FD8-4EBB4C52B94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12" y="8553254"/>
            <a:ext cx="1030834" cy="1013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2B53D3-0381-4F0A-B93A-5A225A17D3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17" y="9390098"/>
            <a:ext cx="1022207" cy="1013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97CBC5-ABF6-437D-98FA-ED362A621FC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11" y="10252555"/>
            <a:ext cx="1022118" cy="10136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054693-7BCA-4B5B-A286-B70EB37004A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77" y="10252556"/>
            <a:ext cx="1005223" cy="10136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B07D58-E4A7-4289-B993-86FDA1806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58" y="9604916"/>
            <a:ext cx="1017922" cy="10136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65064B-517E-422B-A304-C896AFA34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90" y="9909888"/>
            <a:ext cx="1011493" cy="10136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F75CD7-B678-459C-9BD6-5124D6A8994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84" y="9390098"/>
            <a:ext cx="1009331" cy="10136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6EC42-ECC0-47A0-86A6-0C662F276A0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51" y="10568551"/>
            <a:ext cx="992411" cy="10136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46F961-CDD4-4DF6-9AE5-9BC1947BBBA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70" y="10610306"/>
            <a:ext cx="1013617" cy="1013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8D7209-57E9-4445-BB1F-BBAF51EFCFD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37" y="11117115"/>
            <a:ext cx="1011488" cy="10136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B0B0AF-036A-4C1F-9461-6BEB8C94713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49" y="10889540"/>
            <a:ext cx="1013617" cy="10136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77A3BA-769F-41F3-A5BE-431D2604441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87" y="11075359"/>
            <a:ext cx="1015737" cy="10136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CBE46E-129D-409F-B9CA-53A5B47060F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92" y="12128630"/>
            <a:ext cx="1011514" cy="10136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889430-C828-41C1-9402-D366A6DA1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12" y="11747003"/>
            <a:ext cx="1003080" cy="10136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24BAD7-31AE-4494-86D6-CB58DB8E6392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24" y="11913813"/>
            <a:ext cx="1024153" cy="101361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7439B9E-41C4-4C1B-8247-F8130EF7CE0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90" y="12022273"/>
            <a:ext cx="1043746" cy="10136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320116-C35C-444F-A571-C8C3A46F20BD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25" y="11540163"/>
            <a:ext cx="1007308" cy="10136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7C25298-5E4D-4F75-99EF-DC4D2F6F9977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31" y="11498407"/>
            <a:ext cx="1026368" cy="101361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80EFDF-7567-4454-9B1A-7F7670559E28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0" y="12538638"/>
            <a:ext cx="1028745" cy="10136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0E70485-9DC3-4E89-BD2D-C6D7B2AD7D5D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2" y="12553779"/>
            <a:ext cx="998679" cy="10136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F32AED7-9B03-4E38-8401-64DCD98F60EB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72" y="12976828"/>
            <a:ext cx="1030761" cy="10136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459417-C630-4200-823A-FEE8016B4C88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49" y="12837397"/>
            <a:ext cx="998925" cy="10136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E06A10E-EB25-400D-B3ED-447D8E3240B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59" y="12725961"/>
            <a:ext cx="1017858" cy="101361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E739A2D-5C8C-476B-9333-B79BFE38EC1C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77" y="13663011"/>
            <a:ext cx="1008641" cy="101293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25208A2-F947-466E-AC18-135815A29BD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64" y="13805431"/>
            <a:ext cx="1022046" cy="101361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BAA5FE9-7D98-4A5D-B67F-076ACE1BBAFE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92" y="13931383"/>
            <a:ext cx="1011510" cy="101361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55D647-38B8-426C-B62E-1371120C64E9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2" y="13525392"/>
            <a:ext cx="998222" cy="101293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6745B63-8DDF-44AD-B814-181397D699C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14" y="6307130"/>
            <a:ext cx="2212363" cy="2185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B80715-75BC-431A-9E18-8C57E61FC3F3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6111" y="7029181"/>
            <a:ext cx="680080" cy="6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13279-EC6E-428E-B25F-0AE8C63A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1058"/>
            <a:ext cx="7315200" cy="17904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E4933F-F840-475F-9736-DE805FE63F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03" y="10507437"/>
            <a:ext cx="1404776" cy="163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DE904-EC62-4A59-9BCD-7BE2F9511C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2" y="10357671"/>
            <a:ext cx="1404776" cy="1636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79312-79CF-45D0-AEFE-18DC41B6E3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66" y="8549640"/>
            <a:ext cx="1394576" cy="163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108DB-C6FC-4836-8348-280F06CC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97" y="12161781"/>
            <a:ext cx="1404776" cy="1658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87CAD-172B-4742-9980-DD284A84828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85" y="11994141"/>
            <a:ext cx="1420215" cy="1636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E8E0F1-85E9-48FC-8500-07E7BE44FA2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97" y="8595230"/>
            <a:ext cx="1457093" cy="1636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C2934-7A63-449A-9862-CF05E4E55DD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24" y="9029700"/>
            <a:ext cx="1467254" cy="16364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69DC60-4986-4EFD-8B15-297C692A7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83" y="12085320"/>
            <a:ext cx="1600161" cy="1636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409455-CBCA-46CC-8BEC-226059E07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2" y="12595860"/>
            <a:ext cx="1408504" cy="16364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11754A-36A7-45AB-820D-3F7257F71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81" y="10711890"/>
            <a:ext cx="1377970" cy="16364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D430F1-88F5-4B73-BB15-8008FEC5277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9" y="11838632"/>
            <a:ext cx="858287" cy="10194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64D86-14FA-456A-891B-3969538C209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01" y="11870261"/>
            <a:ext cx="892183" cy="1019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3F5639-967F-4E27-BCBF-D782752FE20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00" y="13742820"/>
            <a:ext cx="898886" cy="1051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698C2E-BC6C-4B8E-9B1A-7A10CE88BE1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26" y="13754491"/>
            <a:ext cx="857243" cy="10140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10C0D8-3B0C-400E-91AB-66C78453DEC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31" y="13790409"/>
            <a:ext cx="914202" cy="10498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5FCBCA-20A7-4814-92B7-426009CAEB7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00" y="8069687"/>
            <a:ext cx="898662" cy="10510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073086-A8DF-4A6F-A5EB-CD20D0BD18C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0140627"/>
            <a:ext cx="907324" cy="10510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CC53F6E-5E9A-40EE-A743-6FF81C219A5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09" y="10024758"/>
            <a:ext cx="824603" cy="9653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DC4C83-8E8A-44AE-8062-6EA8979CE2E2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48" y="11084803"/>
            <a:ext cx="834708" cy="9653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EC2CDBC-BA63-4C93-B717-3968216FBDF9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33" y="8198858"/>
            <a:ext cx="855475" cy="9600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EF8D0D-1210-4FD0-AFB8-C2F36173104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16" y="10089018"/>
            <a:ext cx="840151" cy="9502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D212F2-EBA9-45E9-B0D9-955FE4F202F3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95" y="10654483"/>
            <a:ext cx="806008" cy="9053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710730E-13A7-47F1-B803-2ACD9F2F0B8D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50" y="11486686"/>
            <a:ext cx="840151" cy="98265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BA4F30-CF38-43A1-8821-C53F74E57E1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79" y="13488677"/>
            <a:ext cx="1246217" cy="116063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1A10978-5DAE-404F-A479-119C9DF3D31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7F27"/>
              </a:clrFrom>
              <a:clrTo>
                <a:srgbClr val="FF7F2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4246" y="6074809"/>
            <a:ext cx="2674749" cy="25892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B8CE8E2-D59B-4433-8C56-F3C4B141605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4369" y="6927923"/>
            <a:ext cx="1029022" cy="10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18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7377</TotalTime>
  <Words>0</Words>
  <Application>Microsoft Office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Roice Nelson</dc:creator>
  <cp:lastModifiedBy>Roice Nelson</cp:lastModifiedBy>
  <cp:revision>15</cp:revision>
  <dcterms:created xsi:type="dcterms:W3CDTF">2017-12-11T22:02:32Z</dcterms:created>
  <dcterms:modified xsi:type="dcterms:W3CDTF">2017-12-17T22:01:28Z</dcterms:modified>
</cp:coreProperties>
</file>