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4" r:id="rId3"/>
    <p:sldId id="265" r:id="rId4"/>
    <p:sldId id="266" r:id="rId5"/>
    <p:sldId id="269" r:id="rId6"/>
    <p:sldId id="271" r:id="rId7"/>
    <p:sldId id="272" r:id="rId8"/>
    <p:sldId id="275" r:id="rId9"/>
    <p:sldId id="276" r:id="rId10"/>
  </p:sldIdLst>
  <p:sldSz cx="6858000" cy="9144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p:cViewPr>
        <p:scale>
          <a:sx n="100" d="100"/>
          <a:sy n="100" d="100"/>
        </p:scale>
        <p:origin x="136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8" cy="469424"/>
          </a:xfrm>
          <a:prstGeom prst="rect">
            <a:avLst/>
          </a:prstGeom>
        </p:spPr>
        <p:txBody>
          <a:bodyPr vert="horz" lIns="96461" tIns="48231" rIns="96461" bIns="48231" rtlCol="0"/>
          <a:lstStyle>
            <a:lvl1pPr algn="l">
              <a:defRPr sz="1200"/>
            </a:lvl1pPr>
          </a:lstStyle>
          <a:p>
            <a:endParaRPr lang="en-US"/>
          </a:p>
        </p:txBody>
      </p:sp>
      <p:sp>
        <p:nvSpPr>
          <p:cNvPr id="3" name="Date Placeholder 2"/>
          <p:cNvSpPr>
            <a:spLocks noGrp="1"/>
          </p:cNvSpPr>
          <p:nvPr>
            <p:ph type="dt" idx="1"/>
          </p:nvPr>
        </p:nvSpPr>
        <p:spPr>
          <a:xfrm>
            <a:off x="4023094" y="1"/>
            <a:ext cx="3077738" cy="469424"/>
          </a:xfrm>
          <a:prstGeom prst="rect">
            <a:avLst/>
          </a:prstGeom>
        </p:spPr>
        <p:txBody>
          <a:bodyPr vert="horz" lIns="96461" tIns="48231" rIns="96461" bIns="48231" rtlCol="0"/>
          <a:lstStyle>
            <a:lvl1pPr algn="r">
              <a:defRPr sz="1200"/>
            </a:lvl1pPr>
          </a:lstStyle>
          <a:p>
            <a:fld id="{E9A4AD5A-F015-404C-BEA3-28D15767F5E1}" type="datetimeFigureOut">
              <a:rPr lang="en-US" smtClean="0"/>
              <a:pPr/>
              <a:t>12/13/2017</a:t>
            </a:fld>
            <a:endParaRPr lang="en-US"/>
          </a:p>
        </p:txBody>
      </p:sp>
      <p:sp>
        <p:nvSpPr>
          <p:cNvPr id="4" name="Slide Image Placeholder 3"/>
          <p:cNvSpPr>
            <a:spLocks noGrp="1" noRot="1" noChangeAspect="1"/>
          </p:cNvSpPr>
          <p:nvPr>
            <p:ph type="sldImg" idx="2"/>
          </p:nvPr>
        </p:nvSpPr>
        <p:spPr>
          <a:xfrm>
            <a:off x="2230438" y="703263"/>
            <a:ext cx="2641600" cy="3521075"/>
          </a:xfrm>
          <a:prstGeom prst="rect">
            <a:avLst/>
          </a:prstGeom>
          <a:noFill/>
          <a:ln w="12700">
            <a:solidFill>
              <a:prstClr val="black"/>
            </a:solidFill>
          </a:ln>
        </p:spPr>
        <p:txBody>
          <a:bodyPr vert="horz" lIns="96461" tIns="48231" rIns="96461" bIns="48231"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461" tIns="48231" rIns="96461" bIns="482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8" cy="469424"/>
          </a:xfrm>
          <a:prstGeom prst="rect">
            <a:avLst/>
          </a:prstGeom>
        </p:spPr>
        <p:txBody>
          <a:bodyPr vert="horz" lIns="96461" tIns="48231" rIns="96461" bIns="4823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3"/>
            <a:ext cx="3077738" cy="469424"/>
          </a:xfrm>
          <a:prstGeom prst="rect">
            <a:avLst/>
          </a:prstGeom>
        </p:spPr>
        <p:txBody>
          <a:bodyPr vert="horz" lIns="96461" tIns="48231" rIns="96461" bIns="48231" rtlCol="0" anchor="b"/>
          <a:lstStyle>
            <a:lvl1pPr algn="r">
              <a:defRPr sz="1200"/>
            </a:lvl1pPr>
          </a:lstStyle>
          <a:p>
            <a:fld id="{38B2AFB3-E0E9-41FD-8A9C-10C85AE8BFD3}" type="slidenum">
              <a:rPr lang="en-US" smtClean="0"/>
              <a:pPr/>
              <a:t>‹#›</a:t>
            </a:fld>
            <a:endParaRPr lang="en-US"/>
          </a:p>
        </p:txBody>
      </p:sp>
    </p:spTree>
    <p:extLst>
      <p:ext uri="{BB962C8B-B14F-4D97-AF65-F5344CB8AC3E}">
        <p14:creationId xmlns:p14="http://schemas.microsoft.com/office/powerpoint/2010/main" val="217987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extLst>
      <p:ext uri="{BB962C8B-B14F-4D97-AF65-F5344CB8AC3E}">
        <p14:creationId xmlns:p14="http://schemas.microsoft.com/office/powerpoint/2010/main" val="205489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12/13/2017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lden3d.com/photos/Christmas/Christmas_Cards/2017_Christmas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salmscountdown.net/"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03299"/>
            <a:ext cx="6858000" cy="2616101"/>
          </a:xfrm>
          <a:prstGeom prst="rect">
            <a:avLst/>
          </a:prstGeom>
          <a:noFill/>
        </p:spPr>
        <p:txBody>
          <a:bodyPr wrap="square" rtlCol="0">
            <a:spAutoFit/>
          </a:bodyPr>
          <a:lstStyle/>
          <a:p>
            <a:pPr algn="ctr"/>
            <a:r>
              <a:rPr lang="en-US" sz="3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p>
          <a:p>
            <a:pPr algn="ctr"/>
            <a:endParaRPr lang="en-US" sz="1200" dirty="0">
              <a:latin typeface="Times New Roman" pitchFamily="18" charset="0"/>
              <a:cs typeface="Times New Roman" pitchFamily="18" charset="0"/>
            </a:endParaRPr>
          </a:p>
          <a:p>
            <a:pPr algn="ctr"/>
            <a:endParaRPr lang="en-US" sz="800" dirty="0">
              <a:latin typeface="Times New Roman" pitchFamily="18" charset="0"/>
              <a:cs typeface="Times New Roman" pitchFamily="18" charset="0"/>
            </a:endParaRPr>
          </a:p>
          <a:p>
            <a:pPr algn="ctr"/>
            <a:r>
              <a:rPr lang="en-US" sz="1200" dirty="0">
                <a:latin typeface="Times New Roman" pitchFamily="18" charset="0"/>
                <a:cs typeface="Times New Roman" pitchFamily="18" charset="0"/>
              </a:rPr>
              <a:t>(more at </a:t>
            </a:r>
            <a:r>
              <a:rPr lang="en-US" sz="1200" dirty="0">
                <a:latin typeface="Times New Roman" pitchFamily="18" charset="0"/>
                <a:cs typeface="Times New Roman" pitchFamily="18" charset="0"/>
                <a:hlinkClick r:id="rId3"/>
              </a:rPr>
              <a:t>http://www.walden3d.com/photos/Christmas/Christmas_Cards/2017_Christmas_Card </a:t>
            </a:r>
            <a:r>
              <a:rPr lang="en-US" sz="1200" dirty="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9" name="TextBox 8"/>
          <p:cNvSpPr txBox="1"/>
          <p:nvPr/>
        </p:nvSpPr>
        <p:spPr>
          <a:xfrm>
            <a:off x="291278" y="3146048"/>
            <a:ext cx="1807674" cy="892552"/>
          </a:xfrm>
          <a:prstGeom prst="rect">
            <a:avLst/>
          </a:prstGeom>
          <a:noFill/>
        </p:spPr>
        <p:txBody>
          <a:bodyPr wrap="none" rtlCol="0">
            <a:spAutoFit/>
          </a:bodyPr>
          <a:lstStyle/>
          <a:p>
            <a:pPr algn="ctr"/>
            <a:r>
              <a:rPr lang="en-US" sz="1400" b="1" dirty="0"/>
              <a:t>H. Roice Nelson, Jr. &amp;</a:t>
            </a:r>
          </a:p>
          <a:p>
            <a:pPr algn="ctr"/>
            <a:r>
              <a:rPr lang="en-US" sz="1400" b="1" dirty="0"/>
              <a:t>Andrea Shirts Nelson</a:t>
            </a:r>
          </a:p>
          <a:p>
            <a:pPr algn="ctr"/>
            <a:r>
              <a:rPr lang="en-US" sz="1200" b="1" dirty="0"/>
              <a:t>2155 West 700 South #31</a:t>
            </a:r>
          </a:p>
          <a:p>
            <a:pPr algn="ctr"/>
            <a:r>
              <a:rPr lang="en-US" sz="1200" b="1" dirty="0"/>
              <a:t>Cedar City, UT 84720</a:t>
            </a:r>
          </a:p>
        </p:txBody>
      </p:sp>
      <p:sp>
        <p:nvSpPr>
          <p:cNvPr id="23" name="Rectangle 22"/>
          <p:cNvSpPr/>
          <p:nvPr/>
        </p:nvSpPr>
        <p:spPr>
          <a:xfrm>
            <a:off x="0" y="2895600"/>
            <a:ext cx="6858000" cy="34037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4" cstate="print"/>
          <a:srcRect/>
          <a:stretch>
            <a:fillRect/>
          </a:stretch>
        </p:blipFill>
        <p:spPr bwMode="auto">
          <a:xfrm>
            <a:off x="3429000" y="8686800"/>
            <a:ext cx="3238500" cy="457200"/>
          </a:xfrm>
          <a:prstGeom prst="rect">
            <a:avLst/>
          </a:prstGeom>
          <a:noFill/>
          <a:ln w="9525">
            <a:noFill/>
            <a:miter lim="800000"/>
            <a:headEnd/>
            <a:tailEnd/>
          </a:ln>
        </p:spPr>
      </p:pic>
      <p:sp>
        <p:nvSpPr>
          <p:cNvPr id="10" name="Rectangle 9"/>
          <p:cNvSpPr/>
          <p:nvPr/>
        </p:nvSpPr>
        <p:spPr>
          <a:xfrm>
            <a:off x="140432" y="6324600"/>
            <a:ext cx="6553200" cy="2631490"/>
          </a:xfrm>
          <a:prstGeom prst="rect">
            <a:avLst/>
          </a:prstGeom>
        </p:spPr>
        <p:txBody>
          <a:bodyPr wrap="square">
            <a:spAutoFit/>
          </a:bodyPr>
          <a:lstStyle/>
          <a:p>
            <a:pPr>
              <a:buNone/>
            </a:pPr>
            <a:r>
              <a:rPr lang="en-US" sz="1100" dirty="0">
                <a:latin typeface="Times New Roman" pitchFamily="18" charset="0"/>
                <a:cs typeface="Times New Roman" pitchFamily="18" charset="0"/>
              </a:rPr>
              <a:t>Dear Friends and Family,</a:t>
            </a:r>
          </a:p>
          <a:p>
            <a:r>
              <a:rPr lang="en-US" sz="1100" dirty="0">
                <a:latin typeface="Times New Roman" pitchFamily="18" charset="0"/>
                <a:cs typeface="Times New Roman" pitchFamily="18" charset="0"/>
              </a:rPr>
              <a:t>     We had more visitors in 2017 than in 2016, and we look forward to the number increasing every year, especially when you are able to visit us in Cedar. Highlights for this year included spending time with family and friends here, in northern Utah, in Ft. Collins, in Texas, and watching the 2017 eclipse at Palisades Reservoir in Southern Idaho. The bulbs on the left Christmas tree are from Roice &amp; Sarah’s tiny planet video of the eclipse. The bulbs on the right tree are kids and grandkids. Roice continues working on commercialization of lightning analysis. A new patent on calculating resistivity maps and volumes issued. Still believe sales will come. Andrea still quilts. We had our second garden at Aunt Shirley and Uncle Willis’ place. The Science Camp theme was 8G (Geography, Genetics, Genealogy, Grandma, Grandpa, Geology, Geophysics, &amp; Guitar). The Cedar City Temple was dedicated, we are temple ordinance workers, and the photo is after initiatory on the first day it was open. Andrea is now the Relief Society President. Roice is a Family History Consultant. We sang Mozart’s Requiem in Latin (hard), The Messiah, Roice sang in the 4 Master’s Singer’s concerts, and </a:t>
            </a:r>
            <a:r>
              <a:rPr lang="en-US" sz="1100" dirty="0">
                <a:latin typeface="Times New Roman" pitchFamily="18" charset="0"/>
                <a:cs typeface="Times New Roman" pitchFamily="18" charset="0"/>
                <a:hlinkClick r:id="rId5"/>
              </a:rPr>
              <a:t>posted his version of the Psalms</a:t>
            </a:r>
            <a:r>
              <a:rPr lang="en-US" sz="1100" dirty="0">
                <a:latin typeface="Times New Roman" pitchFamily="18" charset="0"/>
                <a:cs typeface="Times New Roman" pitchFamily="18" charset="0"/>
              </a:rPr>
              <a:t>. We enjoyed more field trips with the Rock Club and have a nice collection of local rocks. All in all a good year.</a:t>
            </a:r>
          </a:p>
          <a:p>
            <a:pPr>
              <a:buNone/>
            </a:pPr>
            <a:r>
              <a:rPr lang="en-US" sz="1100" dirty="0">
                <a:latin typeface="Times New Roman" pitchFamily="18" charset="0"/>
                <a:cs typeface="Times New Roman" pitchFamily="18" charset="0"/>
              </a:rPr>
              <a:t>      We hope &amp; pray you and yours are happy and full of joy this Christmas Season. </a:t>
            </a:r>
          </a:p>
          <a:p>
            <a:pPr>
              <a:buNone/>
            </a:pPr>
            <a:r>
              <a:rPr lang="en-US" sz="1100" dirty="0">
                <a:latin typeface="Times New Roman" pitchFamily="18" charset="0"/>
                <a:cs typeface="Times New Roman" pitchFamily="18" charset="0"/>
              </a:rPr>
              <a:t>                                                             With Love,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9B084E-9423-4C2D-8C12-ECDCD83997B7}"/>
              </a:ext>
            </a:extLst>
          </p:cNvPr>
          <p:cNvPicPr>
            <a:picLocks noChangeAspect="1"/>
          </p:cNvPicPr>
          <p:nvPr/>
        </p:nvPicPr>
        <p:blipFill>
          <a:blip r:embed="rId2"/>
          <a:stretch>
            <a:fillRect/>
          </a:stretch>
        </p:blipFill>
        <p:spPr>
          <a:xfrm rot="16200000">
            <a:off x="1143000" y="-1143000"/>
            <a:ext cx="4572000" cy="6858000"/>
          </a:xfrm>
          <a:prstGeom prst="rect">
            <a:avLst/>
          </a:prstGeom>
        </p:spPr>
      </p:pic>
      <p:pic>
        <p:nvPicPr>
          <p:cNvPr id="8" name="Picture 7">
            <a:extLst>
              <a:ext uri="{FF2B5EF4-FFF2-40B4-BE49-F238E27FC236}">
                <a16:creationId xmlns:a16="http://schemas.microsoft.com/office/drawing/2014/main" id="{27BE97B2-A216-4DFB-9D05-B54808FEAA85}"/>
              </a:ext>
            </a:extLst>
          </p:cNvPr>
          <p:cNvPicPr>
            <a:picLocks noChangeAspect="1"/>
          </p:cNvPicPr>
          <p:nvPr/>
        </p:nvPicPr>
        <p:blipFill>
          <a:blip r:embed="rId3"/>
          <a:stretch>
            <a:fillRect/>
          </a:stretch>
        </p:blipFill>
        <p:spPr>
          <a:xfrm rot="16200000">
            <a:off x="1142702" y="3434878"/>
            <a:ext cx="4578176" cy="6852420"/>
          </a:xfrm>
          <a:prstGeom prst="rect">
            <a:avLst/>
          </a:prstGeom>
        </p:spPr>
      </p:pic>
      <p:sp>
        <p:nvSpPr>
          <p:cNvPr id="2" name="Title 1"/>
          <p:cNvSpPr>
            <a:spLocks noGrp="1"/>
          </p:cNvSpPr>
          <p:nvPr>
            <p:ph type="title"/>
          </p:nvPr>
        </p:nvSpPr>
        <p:spPr>
          <a:xfrm rot="16200000">
            <a:off x="-1403905" y="3701495"/>
            <a:ext cx="4267200" cy="1283809"/>
          </a:xfrm>
          <a:noFill/>
          <a:ln>
            <a:noFill/>
          </a:ln>
          <a:effectLst>
            <a:outerShdw blurRad="127000" dist="76200" dir="5400000" algn="ctr" rotWithShape="0">
              <a:schemeClr val="bg1"/>
            </a:outerShdw>
          </a:effectLst>
        </p:spPr>
        <p:txBody>
          <a:bodyPr>
            <a:noAutofit/>
          </a:bodyPr>
          <a:lstStyle/>
          <a:p>
            <a:r>
              <a:rPr lang="en-US" sz="4000" dirty="0">
                <a:ln>
                  <a:solidFill>
                    <a:srgbClr val="FF0000"/>
                  </a:solidFill>
                </a:ln>
                <a:solidFill>
                  <a:srgbClr val="FFFF00"/>
                </a:solidFill>
                <a:effectLst>
                  <a:outerShdw blurRad="38100" dist="38100" dir="2700000" algn="tl">
                    <a:srgbClr val="009900">
                      <a:alpha val="50000"/>
                    </a:srgbClr>
                  </a:outerShdw>
                </a:effectLst>
              </a:rPr>
              <a:t>Christmas 2017</a:t>
            </a:r>
            <a:br>
              <a:rPr lang="en-US" sz="4000" dirty="0">
                <a:ln>
                  <a:solidFill>
                    <a:srgbClr val="FF0000"/>
                  </a:solidFill>
                </a:ln>
                <a:solidFill>
                  <a:srgbClr val="FFFF00"/>
                </a:solidFill>
                <a:effectLst>
                  <a:outerShdw blurRad="38100" dist="38100" dir="2700000" algn="tl">
                    <a:srgbClr val="009900">
                      <a:alpha val="50000"/>
                    </a:srgbClr>
                  </a:outerShdw>
                </a:effectLst>
              </a:rPr>
            </a:br>
            <a:r>
              <a:rPr lang="en-US" sz="4000" dirty="0">
                <a:ln>
                  <a:solidFill>
                    <a:srgbClr val="FF0000"/>
                  </a:solidFill>
                </a:ln>
                <a:solidFill>
                  <a:srgbClr val="FFFF00"/>
                </a:solidFill>
                <a:effectLst>
                  <a:outerShdw blurRad="38100" dist="38100" dir="2700000" algn="tl">
                    <a:srgbClr val="009900">
                      <a:alpha val="50000"/>
                    </a:srgbClr>
                  </a:outerShdw>
                </a:effectLst>
              </a:rPr>
              <a:t>Cedar City, Utah</a:t>
            </a:r>
          </a:p>
        </p:txBody>
      </p:sp>
      <p:pic>
        <p:nvPicPr>
          <p:cNvPr id="12" name="Picture 11">
            <a:extLst>
              <a:ext uri="{FF2B5EF4-FFF2-40B4-BE49-F238E27FC236}">
                <a16:creationId xmlns:a16="http://schemas.microsoft.com/office/drawing/2014/main" id="{FEF05D18-8567-405A-9A82-2DD6B9B33706}"/>
              </a:ext>
            </a:extLst>
          </p:cNvPr>
          <p:cNvPicPr>
            <a:picLocks noChangeAspect="1"/>
          </p:cNvPicPr>
          <p:nvPr/>
        </p:nvPicPr>
        <p:blipFill>
          <a:blip r:embed="rId4"/>
          <a:stretch>
            <a:fillRect/>
          </a:stretch>
        </p:blipFill>
        <p:spPr>
          <a:xfrm rot="16200000">
            <a:off x="5262953" y="3692909"/>
            <a:ext cx="1420753" cy="1758181"/>
          </a:xfrm>
          <a:prstGeom prst="rect">
            <a:avLst/>
          </a:prstGeom>
        </p:spPr>
      </p:pic>
    </p:spTree>
    <p:extLst>
      <p:ext uri="{BB962C8B-B14F-4D97-AF65-F5344CB8AC3E}">
        <p14:creationId xmlns:p14="http://schemas.microsoft.com/office/powerpoint/2010/main" val="258324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1A42F828-75E4-4DEC-A197-08C42108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286000"/>
            <a:ext cx="9525000" cy="6344713"/>
          </a:xfrm>
          <a:prstGeom prst="rect">
            <a:avLst/>
          </a:prstGeom>
        </p:spPr>
      </p:pic>
      <p:sp>
        <p:nvSpPr>
          <p:cNvPr id="7" name="Rectangle 6">
            <a:extLst>
              <a:ext uri="{FF2B5EF4-FFF2-40B4-BE49-F238E27FC236}">
                <a16:creationId xmlns:a16="http://schemas.microsoft.com/office/drawing/2014/main" id="{DAAE57A5-48B6-44E4-B24E-E3B3ADEE01F1}"/>
              </a:ext>
            </a:extLst>
          </p:cNvPr>
          <p:cNvSpPr/>
          <p:nvPr/>
        </p:nvSpPr>
        <p:spPr>
          <a:xfrm>
            <a:off x="-1528930" y="1143000"/>
            <a:ext cx="1757530" cy="815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EEE77EE-67FD-4E81-9FAD-F28699D401F3}"/>
              </a:ext>
            </a:extLst>
          </p:cNvPr>
          <p:cNvSpPr/>
          <p:nvPr/>
        </p:nvSpPr>
        <p:spPr>
          <a:xfrm>
            <a:off x="0" y="1447800"/>
            <a:ext cx="6858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E304E0-79FB-4D53-9A96-36A11FE6A54A}"/>
              </a:ext>
            </a:extLst>
          </p:cNvPr>
          <p:cNvPicPr>
            <a:picLocks noChangeAspect="1"/>
          </p:cNvPicPr>
          <p:nvPr/>
        </p:nvPicPr>
        <p:blipFill>
          <a:blip r:embed="rId3">
            <a:clrChange>
              <a:clrFrom>
                <a:srgbClr val="C0504D"/>
              </a:clrFrom>
              <a:clrTo>
                <a:srgbClr val="C0504D">
                  <a:alpha val="0"/>
                </a:srgbClr>
              </a:clrTo>
            </a:clrChange>
          </a:blip>
          <a:stretch>
            <a:fillRect/>
          </a:stretch>
        </p:blipFill>
        <p:spPr>
          <a:xfrm>
            <a:off x="0" y="2408543"/>
            <a:ext cx="6853070" cy="6813835"/>
          </a:xfrm>
          <a:prstGeom prst="rect">
            <a:avLst/>
          </a:prstGeom>
        </p:spPr>
      </p:pic>
      <p:pic>
        <p:nvPicPr>
          <p:cNvPr id="6" name="Picture 5">
            <a:extLst>
              <a:ext uri="{FF2B5EF4-FFF2-40B4-BE49-F238E27FC236}">
                <a16:creationId xmlns:a16="http://schemas.microsoft.com/office/drawing/2014/main" id="{C42E7170-C83D-4D90-9E37-B373B46B10AF}"/>
              </a:ext>
            </a:extLst>
          </p:cNvPr>
          <p:cNvPicPr>
            <a:picLocks noChangeAspect="1"/>
          </p:cNvPicPr>
          <p:nvPr/>
        </p:nvPicPr>
        <p:blipFill>
          <a:blip r:embed="rId4">
            <a:clrChange>
              <a:clrFrom>
                <a:srgbClr val="FF7F27"/>
              </a:clrFrom>
              <a:clrTo>
                <a:srgbClr val="FF7F27">
                  <a:alpha val="0"/>
                </a:srgbClr>
              </a:clrTo>
            </a:clrChange>
          </a:blip>
          <a:stretch>
            <a:fillRect/>
          </a:stretch>
        </p:blipFill>
        <p:spPr>
          <a:xfrm>
            <a:off x="-1524000" y="762000"/>
            <a:ext cx="9677400" cy="9620693"/>
          </a:xfrm>
          <a:prstGeom prst="rect">
            <a:avLst/>
          </a:prstGeom>
        </p:spPr>
      </p:pic>
    </p:spTree>
    <p:extLst>
      <p:ext uri="{BB962C8B-B14F-4D97-AF65-F5344CB8AC3E}">
        <p14:creationId xmlns:p14="http://schemas.microsoft.com/office/powerpoint/2010/main" val="182722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7579EF-B437-4605-BEB7-E3A1F32F2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 y="112409"/>
            <a:ext cx="6843715" cy="7994000"/>
          </a:xfrm>
          <a:prstGeom prst="rect">
            <a:avLst/>
          </a:prstGeom>
        </p:spPr>
      </p:pic>
      <p:sp>
        <p:nvSpPr>
          <p:cNvPr id="12" name="TextBox 11">
            <a:extLst>
              <a:ext uri="{FF2B5EF4-FFF2-40B4-BE49-F238E27FC236}">
                <a16:creationId xmlns:a16="http://schemas.microsoft.com/office/drawing/2014/main" id="{7111E6BE-BBC5-4905-9700-1B6E6F52DB94}"/>
              </a:ext>
            </a:extLst>
          </p:cNvPr>
          <p:cNvSpPr txBox="1"/>
          <p:nvPr/>
        </p:nvSpPr>
        <p:spPr>
          <a:xfrm>
            <a:off x="2286000" y="6368279"/>
            <a:ext cx="2514600" cy="461665"/>
          </a:xfrm>
          <a:prstGeom prst="rect">
            <a:avLst/>
          </a:prstGeom>
          <a:noFill/>
        </p:spPr>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Taylor Wright</a:t>
            </a:r>
          </a:p>
        </p:txBody>
      </p:sp>
      <p:pic>
        <p:nvPicPr>
          <p:cNvPr id="3" name="Picture 2">
            <a:extLst>
              <a:ext uri="{FF2B5EF4-FFF2-40B4-BE49-F238E27FC236}">
                <a16:creationId xmlns:a16="http://schemas.microsoft.com/office/drawing/2014/main" id="{EF98D350-7A44-458C-B9B6-014792EF0217}"/>
              </a:ext>
            </a:extLst>
          </p:cNvPr>
          <p:cNvPicPr>
            <a:picLocks noChangeAspect="1"/>
          </p:cNvPicPr>
          <p:nvPr/>
        </p:nvPicPr>
        <p:blipFill>
          <a:blip r:embed="rId3"/>
          <a:stretch>
            <a:fillRect/>
          </a:stretch>
        </p:blipFill>
        <p:spPr>
          <a:xfrm>
            <a:off x="1905000" y="2847803"/>
            <a:ext cx="3048000" cy="3448394"/>
          </a:xfrm>
          <a:prstGeom prst="rect">
            <a:avLst/>
          </a:prstGeom>
        </p:spPr>
      </p:pic>
    </p:spTree>
    <p:extLst>
      <p:ext uri="{BB962C8B-B14F-4D97-AF65-F5344CB8AC3E}">
        <p14:creationId xmlns:p14="http://schemas.microsoft.com/office/powerpoint/2010/main" val="42455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3C595A-6F18-49B0-B791-BE8EC3E11155}"/>
              </a:ext>
            </a:extLst>
          </p:cNvPr>
          <p:cNvSpPr/>
          <p:nvPr/>
        </p:nvSpPr>
        <p:spPr>
          <a:xfrm>
            <a:off x="1" y="108722"/>
            <a:ext cx="6848476"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E8B2101-A070-4B22-AEAE-095EDF17FB36}"/>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483325" y="-304800"/>
            <a:ext cx="7328262" cy="8000999"/>
          </a:xfrm>
          <a:prstGeom prst="rect">
            <a:avLst/>
          </a:prstGeom>
        </p:spPr>
      </p:pic>
      <p:pic>
        <p:nvPicPr>
          <p:cNvPr id="6" name="Picture 5">
            <a:extLst>
              <a:ext uri="{FF2B5EF4-FFF2-40B4-BE49-F238E27FC236}">
                <a16:creationId xmlns:a16="http://schemas.microsoft.com/office/drawing/2014/main" id="{3055F3BD-8C21-42B5-98EE-0E8D2876AE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62" y="1166812"/>
            <a:ext cx="6848475" cy="6810375"/>
          </a:xfrm>
          <a:prstGeom prst="rect">
            <a:avLst/>
          </a:prstGeom>
        </p:spPr>
      </p:pic>
      <p:sp>
        <p:nvSpPr>
          <p:cNvPr id="5" name="TextBox 4">
            <a:extLst>
              <a:ext uri="{FF2B5EF4-FFF2-40B4-BE49-F238E27FC236}">
                <a16:creationId xmlns:a16="http://schemas.microsoft.com/office/drawing/2014/main" id="{656ABE58-10F9-4089-8DBC-2D9EB578DDB6}"/>
              </a:ext>
            </a:extLst>
          </p:cNvPr>
          <p:cNvSpPr txBox="1"/>
          <p:nvPr/>
        </p:nvSpPr>
        <p:spPr>
          <a:xfrm>
            <a:off x="2038350" y="6178974"/>
            <a:ext cx="2914650"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Ben &amp; Ethan Nelson</a:t>
            </a:r>
          </a:p>
        </p:txBody>
      </p:sp>
      <p:pic>
        <p:nvPicPr>
          <p:cNvPr id="3" name="Picture 2">
            <a:extLst>
              <a:ext uri="{FF2B5EF4-FFF2-40B4-BE49-F238E27FC236}">
                <a16:creationId xmlns:a16="http://schemas.microsoft.com/office/drawing/2014/main" id="{9791E67E-78D4-4BFD-8365-0A7C787C12B8}"/>
              </a:ext>
            </a:extLst>
          </p:cNvPr>
          <p:cNvPicPr>
            <a:picLocks noChangeAspect="1"/>
          </p:cNvPicPr>
          <p:nvPr/>
        </p:nvPicPr>
        <p:blipFill>
          <a:blip r:embed="rId4"/>
          <a:stretch>
            <a:fillRect/>
          </a:stretch>
        </p:blipFill>
        <p:spPr>
          <a:xfrm>
            <a:off x="2529512" y="2249361"/>
            <a:ext cx="1798976" cy="3913137"/>
          </a:xfrm>
          <a:prstGeom prst="rect">
            <a:avLst/>
          </a:prstGeom>
        </p:spPr>
      </p:pic>
    </p:spTree>
    <p:extLst>
      <p:ext uri="{BB962C8B-B14F-4D97-AF65-F5344CB8AC3E}">
        <p14:creationId xmlns:p14="http://schemas.microsoft.com/office/powerpoint/2010/main" val="218681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3C595A-6F18-49B0-B791-BE8EC3E11155}"/>
              </a:ext>
            </a:extLst>
          </p:cNvPr>
          <p:cNvSpPr/>
          <p:nvPr/>
        </p:nvSpPr>
        <p:spPr>
          <a:xfrm>
            <a:off x="1" y="108722"/>
            <a:ext cx="6848476"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0249AAD-E5DB-4824-B933-0E9C686F343F}"/>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2421" y="407774"/>
            <a:ext cx="6820929" cy="7352270"/>
          </a:xfrm>
          <a:prstGeom prst="rect">
            <a:avLst/>
          </a:prstGeom>
        </p:spPr>
      </p:pic>
      <p:sp>
        <p:nvSpPr>
          <p:cNvPr id="9" name="Rectangle 8">
            <a:extLst>
              <a:ext uri="{FF2B5EF4-FFF2-40B4-BE49-F238E27FC236}">
                <a16:creationId xmlns:a16="http://schemas.microsoft.com/office/drawing/2014/main" id="{4FEFDB64-6EFE-4716-827A-6E00587AEAE9}"/>
              </a:ext>
            </a:extLst>
          </p:cNvPr>
          <p:cNvSpPr/>
          <p:nvPr/>
        </p:nvSpPr>
        <p:spPr>
          <a:xfrm>
            <a:off x="94010" y="7391400"/>
            <a:ext cx="1125190" cy="4100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055F3BD-8C21-42B5-98EE-0E8D2876AE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62" y="1240952"/>
            <a:ext cx="6848475" cy="6810375"/>
          </a:xfrm>
          <a:prstGeom prst="rect">
            <a:avLst/>
          </a:prstGeom>
        </p:spPr>
      </p:pic>
      <p:sp>
        <p:nvSpPr>
          <p:cNvPr id="5" name="TextBox 4">
            <a:extLst>
              <a:ext uri="{FF2B5EF4-FFF2-40B4-BE49-F238E27FC236}">
                <a16:creationId xmlns:a16="http://schemas.microsoft.com/office/drawing/2014/main" id="{656ABE58-10F9-4089-8DBC-2D9EB578DDB6}"/>
              </a:ext>
            </a:extLst>
          </p:cNvPr>
          <p:cNvSpPr txBox="1"/>
          <p:nvPr/>
        </p:nvSpPr>
        <p:spPr>
          <a:xfrm>
            <a:off x="1650117" y="6267141"/>
            <a:ext cx="3548062" cy="461665"/>
          </a:xfrm>
          <a:prstGeom prst="rect">
            <a:avLst/>
          </a:prstGeom>
          <a:noFill/>
        </p:spPr>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Sara &amp; Tim Sullivan</a:t>
            </a:r>
          </a:p>
        </p:txBody>
      </p:sp>
      <p:pic>
        <p:nvPicPr>
          <p:cNvPr id="24" name="Picture 23">
            <a:extLst>
              <a:ext uri="{FF2B5EF4-FFF2-40B4-BE49-F238E27FC236}">
                <a16:creationId xmlns:a16="http://schemas.microsoft.com/office/drawing/2014/main" id="{DE45AA75-DB5D-42BE-A045-58BCDFD8865A}"/>
              </a:ext>
            </a:extLst>
          </p:cNvPr>
          <p:cNvPicPr>
            <a:picLocks noChangeAspect="1"/>
          </p:cNvPicPr>
          <p:nvPr/>
        </p:nvPicPr>
        <p:blipFill>
          <a:blip r:embed="rId4"/>
          <a:stretch>
            <a:fillRect/>
          </a:stretch>
        </p:blipFill>
        <p:spPr>
          <a:xfrm>
            <a:off x="1710794" y="2529760"/>
            <a:ext cx="3426709" cy="3629473"/>
          </a:xfrm>
          <a:prstGeom prst="rect">
            <a:avLst/>
          </a:prstGeom>
        </p:spPr>
      </p:pic>
    </p:spTree>
    <p:extLst>
      <p:ext uri="{BB962C8B-B14F-4D97-AF65-F5344CB8AC3E}">
        <p14:creationId xmlns:p14="http://schemas.microsoft.com/office/powerpoint/2010/main" val="306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321087-A5BB-4262-B5E3-4CFEBDF0D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0" y="1150336"/>
            <a:ext cx="6660457" cy="6203218"/>
          </a:xfrm>
          <a:prstGeom prst="rect">
            <a:avLst/>
          </a:prstGeom>
        </p:spPr>
      </p:pic>
      <p:sp>
        <p:nvSpPr>
          <p:cNvPr id="6" name="TextBox 5">
            <a:extLst>
              <a:ext uri="{FF2B5EF4-FFF2-40B4-BE49-F238E27FC236}">
                <a16:creationId xmlns:a16="http://schemas.microsoft.com/office/drawing/2014/main" id="{AEE2437F-A23B-4AF9-B93E-CAF546A7FEE4}"/>
              </a:ext>
            </a:extLst>
          </p:cNvPr>
          <p:cNvSpPr txBox="1"/>
          <p:nvPr/>
        </p:nvSpPr>
        <p:spPr>
          <a:xfrm>
            <a:off x="1819275" y="6090594"/>
            <a:ext cx="3209926" cy="461665"/>
          </a:xfrm>
          <a:prstGeom prst="rect">
            <a:avLst/>
          </a:prstGeom>
          <a:noFill/>
        </p:spPr>
        <p:txBody>
          <a:bodyPr wrap="square" rtlCol="0">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Gwyndolyn Olson</a:t>
            </a:r>
          </a:p>
        </p:txBody>
      </p:sp>
      <p:pic>
        <p:nvPicPr>
          <p:cNvPr id="7" name="Picture 6">
            <a:extLst>
              <a:ext uri="{FF2B5EF4-FFF2-40B4-BE49-F238E27FC236}">
                <a16:creationId xmlns:a16="http://schemas.microsoft.com/office/drawing/2014/main" id="{088E48E9-F2A2-4A6A-B3BD-E84C1E3815B2}"/>
              </a:ext>
            </a:extLst>
          </p:cNvPr>
          <p:cNvPicPr>
            <a:picLocks noChangeAspect="1"/>
          </p:cNvPicPr>
          <p:nvPr/>
        </p:nvPicPr>
        <p:blipFill>
          <a:blip r:embed="rId3"/>
          <a:stretch>
            <a:fillRect/>
          </a:stretch>
        </p:blipFill>
        <p:spPr>
          <a:xfrm>
            <a:off x="2531269" y="2894333"/>
            <a:ext cx="1795462" cy="3123408"/>
          </a:xfrm>
          <a:prstGeom prst="rect">
            <a:avLst/>
          </a:prstGeom>
        </p:spPr>
      </p:pic>
    </p:spTree>
    <p:extLst>
      <p:ext uri="{BB962C8B-B14F-4D97-AF65-F5344CB8AC3E}">
        <p14:creationId xmlns:p14="http://schemas.microsoft.com/office/powerpoint/2010/main" val="6001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3C595A-6F18-49B0-B791-BE8EC3E11155}"/>
              </a:ext>
            </a:extLst>
          </p:cNvPr>
          <p:cNvSpPr/>
          <p:nvPr/>
        </p:nvSpPr>
        <p:spPr>
          <a:xfrm>
            <a:off x="1" y="108722"/>
            <a:ext cx="6848476"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EFDB64-6EFE-4716-827A-6E00587AEAE9}"/>
              </a:ext>
            </a:extLst>
          </p:cNvPr>
          <p:cNvSpPr/>
          <p:nvPr/>
        </p:nvSpPr>
        <p:spPr>
          <a:xfrm>
            <a:off x="94010" y="7391400"/>
            <a:ext cx="1125190" cy="4100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055F3BD-8C21-42B5-98EE-0E8D2876AE5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2" y="1240952"/>
            <a:ext cx="6848475" cy="6810375"/>
          </a:xfrm>
          <a:prstGeom prst="rect">
            <a:avLst/>
          </a:prstGeom>
        </p:spPr>
      </p:pic>
    </p:spTree>
    <p:extLst>
      <p:ext uri="{BB962C8B-B14F-4D97-AF65-F5344CB8AC3E}">
        <p14:creationId xmlns:p14="http://schemas.microsoft.com/office/powerpoint/2010/main" val="273345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DF66D-39FB-4C9D-A52D-204AE774ED69}"/>
              </a:ext>
            </a:extLst>
          </p:cNvPr>
          <p:cNvPicPr>
            <a:picLocks noChangeAspect="1"/>
          </p:cNvPicPr>
          <p:nvPr/>
        </p:nvPicPr>
        <p:blipFill>
          <a:blip r:embed="rId2"/>
          <a:stretch>
            <a:fillRect/>
          </a:stretch>
        </p:blipFill>
        <p:spPr>
          <a:xfrm>
            <a:off x="-914400" y="2286000"/>
            <a:ext cx="8982755" cy="7902718"/>
          </a:xfrm>
          <a:prstGeom prst="rect">
            <a:avLst/>
          </a:prstGeom>
        </p:spPr>
      </p:pic>
      <p:sp>
        <p:nvSpPr>
          <p:cNvPr id="72" name="Rectangle 71">
            <a:extLst>
              <a:ext uri="{FF2B5EF4-FFF2-40B4-BE49-F238E27FC236}">
                <a16:creationId xmlns:a16="http://schemas.microsoft.com/office/drawing/2014/main" id="{7EEE77EE-67FD-4E81-9FAD-F28699D401F3}"/>
              </a:ext>
            </a:extLst>
          </p:cNvPr>
          <p:cNvSpPr/>
          <p:nvPr/>
        </p:nvSpPr>
        <p:spPr>
          <a:xfrm>
            <a:off x="0" y="1447800"/>
            <a:ext cx="68580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E304E0-79FB-4D53-9A96-36A11FE6A54A}"/>
              </a:ext>
            </a:extLst>
          </p:cNvPr>
          <p:cNvPicPr>
            <a:picLocks noChangeAspect="1"/>
          </p:cNvPicPr>
          <p:nvPr/>
        </p:nvPicPr>
        <p:blipFill>
          <a:blip r:embed="rId3">
            <a:clrChange>
              <a:clrFrom>
                <a:srgbClr val="C0504D"/>
              </a:clrFrom>
              <a:clrTo>
                <a:srgbClr val="C0504D">
                  <a:alpha val="0"/>
                </a:srgbClr>
              </a:clrTo>
            </a:clrChange>
          </a:blip>
          <a:stretch>
            <a:fillRect/>
          </a:stretch>
        </p:blipFill>
        <p:spPr>
          <a:xfrm>
            <a:off x="0" y="2408543"/>
            <a:ext cx="6853070" cy="6813835"/>
          </a:xfrm>
          <a:prstGeom prst="rect">
            <a:avLst/>
          </a:prstGeom>
        </p:spPr>
      </p:pic>
    </p:spTree>
    <p:extLst>
      <p:ext uri="{BB962C8B-B14F-4D97-AF65-F5344CB8AC3E}">
        <p14:creationId xmlns:p14="http://schemas.microsoft.com/office/powerpoint/2010/main" val="235776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11602</TotalTime>
  <Words>365</Words>
  <Application>Microsoft Office PowerPoint</Application>
  <PresentationFormat>On-screen Show (4:3)</PresentationFormat>
  <Paragraphs>21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Christmas 2017 Cedar City, Utah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Roice Nelson</cp:lastModifiedBy>
  <cp:revision>128</cp:revision>
  <cp:lastPrinted>2017-12-16T00:13:11Z</cp:lastPrinted>
  <dcterms:created xsi:type="dcterms:W3CDTF">2011-12-17T22:43:14Z</dcterms:created>
  <dcterms:modified xsi:type="dcterms:W3CDTF">2017-12-16T00:17:45Z</dcterms:modified>
</cp:coreProperties>
</file>