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1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3019-88C5-4D8D-8A65-3FD78904A7D9}" type="datetimeFigureOut">
              <a:rPr lang="en-US" smtClean="0"/>
              <a:t>16/09/10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8E0C-DC7E-43B0-A2B8-48C6FDE4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arymommamal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nethTurnerArt@gmail.com" TargetMode="External"/><Relationship Id="rId5" Type="http://schemas.openxmlformats.org/officeDocument/2006/relationships/hyperlink" Target="http://www.turnerchapmangallery.com/" TargetMode="External"/><Relationship Id="rId4" Type="http://schemas.openxmlformats.org/officeDocument/2006/relationships/hyperlink" Target="http://www.kennethturner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arymommamal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nethTurnerArt@gmail.com" TargetMode="External"/><Relationship Id="rId5" Type="http://schemas.openxmlformats.org/officeDocument/2006/relationships/hyperlink" Target="http://www.turnerchapmangallery.com/" TargetMode="External"/><Relationship Id="rId4" Type="http://schemas.openxmlformats.org/officeDocument/2006/relationships/hyperlink" Target="http://www.kennethturnerar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arymommamall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nethTurnerArt@gmail.com" TargetMode="External"/><Relationship Id="rId5" Type="http://schemas.openxmlformats.org/officeDocument/2006/relationships/hyperlink" Target="http://www.turnerchapmangallery.com/" TargetMode="External"/><Relationship Id="rId4" Type="http://schemas.openxmlformats.org/officeDocument/2006/relationships/hyperlink" Target="http://www.kennethturnerar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arymommamall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nethTurnerArt@gmail.com" TargetMode="External"/><Relationship Id="rId5" Type="http://schemas.openxmlformats.org/officeDocument/2006/relationships/hyperlink" Target="http://www.turnerchapmangallery.com/" TargetMode="External"/><Relationship Id="rId4" Type="http://schemas.openxmlformats.org/officeDocument/2006/relationships/hyperlink" Target="http://www.kennethturnerart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pirit of Elijah - Kenneth Turner Fine Art  Gic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96933" cy="68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101" y="965200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Elijah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766" y="2119701"/>
            <a:ext cx="3839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www.missionarymommamall.com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www.KennethTurnerArt.com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www.turnerchapmangallery.com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KennethTurnerArt@gmail.com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Phone: 979-733-0400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1225" y="4175461"/>
            <a:ext cx="1750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9”x12”	$   110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12”x16”	$   165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18”x24”	$   450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24”x32”	$   770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30”x40”	$1,200</a:t>
            </a:r>
          </a:p>
        </p:txBody>
      </p:sp>
    </p:spTree>
    <p:extLst>
      <p:ext uri="{BB962C8B-B14F-4D97-AF65-F5344CB8AC3E}">
        <p14:creationId xmlns:p14="http://schemas.microsoft.com/office/powerpoint/2010/main" val="21424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Spirit of Elijah - Kenneth Turner Fine Art  Gic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0795" y="-846473"/>
            <a:ext cx="6359800" cy="8575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892665" y="3117866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Elijah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946539" y="2286873"/>
            <a:ext cx="6359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www.missionarymommamall.com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www.KennethTurnerArt.com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www.turnerchapmangallery.com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KennethTurnerArt@gmail.com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Phone: 979-733-0400</a:t>
            </a:r>
          </a:p>
        </p:txBody>
      </p:sp>
    </p:spTree>
    <p:extLst>
      <p:ext uri="{BB962C8B-B14F-4D97-AF65-F5344CB8AC3E}">
        <p14:creationId xmlns:p14="http://schemas.microsoft.com/office/powerpoint/2010/main" val="71770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nneth R Turner I will Go Before Your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55" y="591330"/>
            <a:ext cx="8554446" cy="5699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767" y="1270000"/>
            <a:ext cx="2497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will go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face”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45" y="3813034"/>
            <a:ext cx="30679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www.missionarymommamall.com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www.KennethTurnerArt.com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www.turnerchapmangallery.com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KennethTurnerArt@gmail.com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979-733-0400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Sister Version Available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5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55" y="591330"/>
            <a:ext cx="8554446" cy="569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9767" y="1270000"/>
            <a:ext cx="2497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will go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face”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45" y="3813034"/>
            <a:ext cx="30679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www.missionarymommamall.com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www.KennethTurnerArt.com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www.turnerchapmangallery.com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KennethTurnerArt@gmail.com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979-733-0400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Elder Version Available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7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" y="173403"/>
            <a:ext cx="5933164" cy="3162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10" y="173403"/>
            <a:ext cx="5933164" cy="316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" y="3543136"/>
            <a:ext cx="5933164" cy="3162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10" y="3543136"/>
            <a:ext cx="5933164" cy="31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02" y="3693936"/>
            <a:ext cx="5921978" cy="286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9" y="3693937"/>
            <a:ext cx="5921978" cy="286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80" y="324206"/>
            <a:ext cx="5937000" cy="2868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9" y="324206"/>
            <a:ext cx="5937000" cy="28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69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Roice Nelson</dc:creator>
  <cp:lastModifiedBy>Roice Nelson</cp:lastModifiedBy>
  <cp:revision>6</cp:revision>
  <cp:lastPrinted>2016-09-10T14:54:32Z</cp:lastPrinted>
  <dcterms:created xsi:type="dcterms:W3CDTF">2016-09-10T13:42:44Z</dcterms:created>
  <dcterms:modified xsi:type="dcterms:W3CDTF">2016-09-10T15:19:42Z</dcterms:modified>
</cp:coreProperties>
</file>